
<file path=[Content_Types].xml><?xml version="1.0" encoding="utf-8"?>
<Types xmlns="http://schemas.openxmlformats.org/package/2006/content-types">
  <Default Extension="xml" ContentType="application/xml"/>
  <Default Extension="mp3" ContentType="audio/mpeg"/>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38" r:id="rId2"/>
    <p:sldMasterId id="2147483750" r:id="rId3"/>
  </p:sldMasterIdLst>
  <p:notesMasterIdLst>
    <p:notesMasterId r:id="rId32"/>
  </p:notesMasterIdLst>
  <p:sldIdLst>
    <p:sldId id="257" r:id="rId4"/>
    <p:sldId id="260" r:id="rId5"/>
    <p:sldId id="261" r:id="rId6"/>
    <p:sldId id="265" r:id="rId7"/>
    <p:sldId id="267" r:id="rId8"/>
    <p:sldId id="266" r:id="rId9"/>
    <p:sldId id="262" r:id="rId10"/>
    <p:sldId id="268" r:id="rId11"/>
    <p:sldId id="269" r:id="rId12"/>
    <p:sldId id="270" r:id="rId13"/>
    <p:sldId id="276" r:id="rId14"/>
    <p:sldId id="271" r:id="rId15"/>
    <p:sldId id="277" r:id="rId16"/>
    <p:sldId id="278" r:id="rId17"/>
    <p:sldId id="279" r:id="rId18"/>
    <p:sldId id="280" r:id="rId19"/>
    <p:sldId id="285" r:id="rId20"/>
    <p:sldId id="286" r:id="rId21"/>
    <p:sldId id="291" r:id="rId22"/>
    <p:sldId id="281" r:id="rId23"/>
    <p:sldId id="287" r:id="rId24"/>
    <p:sldId id="288" r:id="rId25"/>
    <p:sldId id="289" r:id="rId26"/>
    <p:sldId id="290" r:id="rId27"/>
    <p:sldId id="292" r:id="rId28"/>
    <p:sldId id="294" r:id="rId29"/>
    <p:sldId id="275" r:id="rId30"/>
    <p:sldId id="25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48" autoAdjust="0"/>
    <p:restoredTop sz="94817"/>
  </p:normalViewPr>
  <p:slideViewPr>
    <p:cSldViewPr snapToGrid="0">
      <p:cViewPr varScale="1">
        <p:scale>
          <a:sx n="107" d="100"/>
          <a:sy n="107" d="100"/>
        </p:scale>
        <p:origin x="200"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notesMaster" Target="notesMasters/notesMaster1.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AD64C-42E0-44B2-AB80-7A4A997991BF}" type="datetimeFigureOut">
              <a:rPr lang="zh-CN" altLang="en-US" smtClean="0"/>
              <a:t>2019/7/8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4D6A7-0D8F-43AD-9E33-3433DB949BE8}" type="slidenum">
              <a:rPr lang="zh-CN" altLang="en-US" smtClean="0"/>
              <a:t>‹#›</a:t>
            </a:fld>
            <a:endParaRPr lang="zh-CN" altLang="en-US" dirty="0"/>
          </a:p>
        </p:txBody>
      </p:sp>
    </p:spTree>
    <p:extLst>
      <p:ext uri="{BB962C8B-B14F-4D97-AF65-F5344CB8AC3E}">
        <p14:creationId xmlns:p14="http://schemas.microsoft.com/office/powerpoint/2010/main" val="238740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latin typeface="Adobe 明體 Std L" panose="02020300000000000000" pitchFamily="18" charset="-128"/>
                <a:ea typeface="Adobe 明體 Std L" panose="02020300000000000000" pitchFamily="18" charset="-128"/>
              </a:rPr>
              <a:t>当今社会正处于风云剧变的互联网时代，互联网以及计算机应用可以化简原本繁重的工作，提高工作效率和工作精准度。伴随着我国人口红利的消失，养老问题随之而来。而解决这一问题的关键在于建设规模化的先进养老院。在养老院的办公体系中，一套完备的数据库系统不仅在一定程度上提高办公人员的工作效率，同时也大大节约了人力和物力的成本。为此，我们小组设计了一款具有普适性的养老院数据库系统。</a:t>
            </a:r>
          </a:p>
          <a:p>
            <a:endParaRPr lang="zh-CN" altLang="en-US" dirty="0"/>
          </a:p>
        </p:txBody>
      </p:sp>
      <p:sp>
        <p:nvSpPr>
          <p:cNvPr id="4" name="灯片编号占位符 3"/>
          <p:cNvSpPr>
            <a:spLocks noGrp="1"/>
          </p:cNvSpPr>
          <p:nvPr>
            <p:ph type="sldNum" sz="quarter" idx="10"/>
          </p:nvPr>
        </p:nvSpPr>
        <p:spPr/>
        <p:txBody>
          <a:bodyPr/>
          <a:lstStyle/>
          <a:p>
            <a:fld id="{67A4D6A7-0D8F-43AD-9E33-3433DB949BE8}" type="slidenum">
              <a:rPr lang="zh-CN" altLang="en-US" smtClean="0"/>
              <a:t>3</a:t>
            </a:fld>
            <a:endParaRPr lang="zh-CN" altLang="en-US" dirty="0"/>
          </a:p>
        </p:txBody>
      </p:sp>
    </p:spTree>
    <p:extLst>
      <p:ext uri="{BB962C8B-B14F-4D97-AF65-F5344CB8AC3E}">
        <p14:creationId xmlns:p14="http://schemas.microsoft.com/office/powerpoint/2010/main" val="4173662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修改员工信息时</a:t>
            </a:r>
            <a:r>
              <a:rPr kumimoji="1" lang="zh-CN" altLang="en-US" dirty="0" smtClean="0"/>
              <a:t>，无法修改的情况发生在，如果</a:t>
            </a:r>
            <a:r>
              <a:rPr kumimoji="1" lang="zh-CN" altLang="en-US" dirty="0"/>
              <a:t>该条件的护工仅有一位时</a:t>
            </a:r>
            <a:r>
              <a:rPr kumimoji="1" lang="zh-CN" altLang="en-US" dirty="0" smtClean="0"/>
              <a:t>无法解雇；或者已经有人担任此行政职位时，无法</a:t>
            </a:r>
            <a:r>
              <a:rPr kumimoji="1" lang="zh-CN" altLang="en-US" dirty="0"/>
              <a:t>进行岗位调动。     </a:t>
            </a:r>
            <a:endParaRPr kumimoji="1" lang="en-US" altLang="zh-CN" dirty="0" smtClean="0"/>
          </a:p>
          <a:p>
            <a:r>
              <a:rPr kumimoji="1" lang="zh-CN" altLang="en-US" dirty="0" smtClean="0"/>
              <a:t>更改基本</a:t>
            </a:r>
            <a:r>
              <a:rPr kumimoji="1" lang="zh-CN" altLang="en-US" dirty="0"/>
              <a:t>信息</a:t>
            </a:r>
            <a:r>
              <a:rPr kumimoji="1" lang="zh-CN" altLang="en-US" dirty="0" smtClean="0"/>
              <a:t>的成功的情况</a:t>
            </a:r>
            <a:r>
              <a:rPr kumimoji="1" lang="zh-CN" altLang="en-US" dirty="0"/>
              <a:t>如</a:t>
            </a:r>
            <a:r>
              <a:rPr kumimoji="1" lang="zh-CN" altLang="en-US" dirty="0" smtClean="0"/>
              <a:t>右图。</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12</a:t>
            </a:fld>
            <a:endParaRPr lang="zh-CN" altLang="en-US" dirty="0"/>
          </a:p>
        </p:txBody>
      </p:sp>
    </p:spTree>
    <p:extLst>
      <p:ext uri="{BB962C8B-B14F-4D97-AF65-F5344CB8AC3E}">
        <p14:creationId xmlns:p14="http://schemas.microsoft.com/office/powerpoint/2010/main" val="3617549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勤杂人员中的岗位调动比较复杂，因为前台有登陆系统的权限，而门卫，保洁等没有权限。因此将</a:t>
            </a:r>
            <a:r>
              <a:rPr kumimoji="1" lang="zh-CN" altLang="en-US" dirty="0"/>
              <a:t>前台调往</a:t>
            </a:r>
            <a:r>
              <a:rPr kumimoji="1" lang="zh-CN" altLang="en-US" dirty="0" smtClean="0"/>
              <a:t>其他勤杂岗位</a:t>
            </a:r>
            <a:r>
              <a:rPr kumimoji="1" lang="zh-CN" altLang="en-US" dirty="0"/>
              <a:t>时，消失原有的登入权限</a:t>
            </a:r>
            <a:r>
              <a:rPr kumimoji="1" lang="zh-CN" altLang="en-US" dirty="0" smtClean="0"/>
              <a:t>，而其他岗位调入前台</a:t>
            </a:r>
            <a:r>
              <a:rPr kumimoji="1" lang="zh-CN" altLang="en-US" dirty="0"/>
              <a:t>时，获得登入</a:t>
            </a:r>
            <a:r>
              <a:rPr kumimoji="1" lang="zh-CN" altLang="en-US" dirty="0" smtClean="0"/>
              <a:t>密码，均有提示。</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13</a:t>
            </a:fld>
            <a:endParaRPr lang="zh-CN" altLang="en-US" dirty="0"/>
          </a:p>
        </p:txBody>
      </p:sp>
    </p:spTree>
    <p:extLst>
      <p:ext uri="{BB962C8B-B14F-4D97-AF65-F5344CB8AC3E}">
        <p14:creationId xmlns:p14="http://schemas.microsoft.com/office/powerpoint/2010/main" val="3704268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主管解雇员工时，考虑到实际情况，若此类护工只有</a:t>
            </a:r>
            <a:r>
              <a:rPr kumimoji="1" lang="zh-CN" altLang="en-US" dirty="0"/>
              <a:t>一</a:t>
            </a:r>
            <a:r>
              <a:rPr kumimoji="1" lang="zh-CN" altLang="en-US" dirty="0" smtClean="0"/>
              <a:t>个时无法删除，需要招到新的护工才能解雇。</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14</a:t>
            </a:fld>
            <a:endParaRPr lang="zh-CN" altLang="en-US" dirty="0"/>
          </a:p>
        </p:txBody>
      </p:sp>
    </p:spTree>
    <p:extLst>
      <p:ext uri="{BB962C8B-B14F-4D97-AF65-F5344CB8AC3E}">
        <p14:creationId xmlns:p14="http://schemas.microsoft.com/office/powerpoint/2010/main" val="1723721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如果解雇成功，该用户信息就会消失。考虑到实际情况可能同一时间有很多员工表现都不好，所以我们的解雇操作还实现了同时解雇多个员工的功能。同时选中多个员工，点击解雇即可。</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15</a:t>
            </a:fld>
            <a:endParaRPr lang="zh-CN" altLang="en-US" dirty="0"/>
          </a:p>
        </p:txBody>
      </p:sp>
    </p:spTree>
    <p:extLst>
      <p:ext uri="{BB962C8B-B14F-4D97-AF65-F5344CB8AC3E}">
        <p14:creationId xmlns:p14="http://schemas.microsoft.com/office/powerpoint/2010/main" val="2836761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主管还具有修改系统用户密码的功能，当用户忘记登陆密码时，需要向主管寻求帮助。当密码太</a:t>
            </a:r>
            <a:r>
              <a:rPr kumimoji="1" lang="zh-CN" altLang="en-US" dirty="0"/>
              <a:t>长太短、没有字母数字的组合、两</a:t>
            </a:r>
            <a:r>
              <a:rPr kumimoji="1" lang="zh-CN" altLang="en-US" dirty="0" smtClean="0"/>
              <a:t>次输入不一样时密码修改失败，最后右下角是密码</a:t>
            </a:r>
            <a:r>
              <a:rPr kumimoji="1" lang="zh-CN" altLang="en-US" dirty="0"/>
              <a:t>修改</a:t>
            </a:r>
            <a:r>
              <a:rPr kumimoji="1" lang="zh-CN" altLang="en-US" dirty="0" smtClean="0"/>
              <a:t>成功的情况。</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16</a:t>
            </a:fld>
            <a:endParaRPr lang="zh-CN" altLang="en-US" dirty="0"/>
          </a:p>
        </p:txBody>
      </p:sp>
    </p:spTree>
    <p:extLst>
      <p:ext uri="{BB962C8B-B14F-4D97-AF65-F5344CB8AC3E}">
        <p14:creationId xmlns:p14="http://schemas.microsoft.com/office/powerpoint/2010/main" val="84636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最后人事管理中还有上传头像的功能，只需要将头像拖入修改框，点击上传就能立刻显示修改后的头像。</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17</a:t>
            </a:fld>
            <a:endParaRPr lang="zh-CN" altLang="en-US" dirty="0"/>
          </a:p>
        </p:txBody>
      </p:sp>
    </p:spTree>
    <p:extLst>
      <p:ext uri="{BB962C8B-B14F-4D97-AF65-F5344CB8AC3E}">
        <p14:creationId xmlns:p14="http://schemas.microsoft.com/office/powerpoint/2010/main" val="1152764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行政人员具有人事信息搜索功能， 查看员工的基本信息，可进行指定搜索，比如选取姓名，搜索师太，就会查询到包含师太这两个字的员工。</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18</a:t>
            </a:fld>
            <a:endParaRPr lang="zh-CN" altLang="en-US" dirty="0"/>
          </a:p>
        </p:txBody>
      </p:sp>
    </p:spTree>
    <p:extLst>
      <p:ext uri="{BB962C8B-B14F-4D97-AF65-F5344CB8AC3E}">
        <p14:creationId xmlns:p14="http://schemas.microsoft.com/office/powerpoint/2010/main" val="412203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二部分是业务管理功能，前台负责客户信息的管理。当有新客户登记入住时，前台负责录入客户基本信息，包括了护理等级，表示老人身体状况的好坏，想要的护工等级和房间等级，系统会给客户分配符合条件且最佳的护工，房间和床号。</a:t>
            </a:r>
            <a:r>
              <a:rPr lang="zh-CN" altLang="en-US" baseline="0" dirty="0" smtClean="0"/>
              <a:t>   如果</a:t>
            </a:r>
            <a:r>
              <a:rPr lang="zh-CN" altLang="en-US" dirty="0" smtClean="0"/>
              <a:t>房间</a:t>
            </a:r>
            <a:r>
              <a:rPr lang="zh-CN" altLang="en-US" dirty="0"/>
              <a:t>床位护工条件不满足，信息格式</a:t>
            </a:r>
            <a:r>
              <a:rPr lang="zh-CN" altLang="en-US" dirty="0" smtClean="0"/>
              <a:t>错误，就会出现增加客户失败的情况，需要征求客户意见进行调整。</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19</a:t>
            </a:fld>
            <a:endParaRPr lang="zh-CN" altLang="en-US" dirty="0"/>
          </a:p>
        </p:txBody>
      </p:sp>
    </p:spTree>
    <p:extLst>
      <p:ext uri="{BB962C8B-B14F-4D97-AF65-F5344CB8AC3E}">
        <p14:creationId xmlns:p14="http://schemas.microsoft.com/office/powerpoint/2010/main" val="1428639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前台还可以修改客户信息，这是修改基本信息成功的情况</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20</a:t>
            </a:fld>
            <a:endParaRPr lang="zh-CN" altLang="en-US" dirty="0"/>
          </a:p>
        </p:txBody>
      </p:sp>
    </p:spTree>
    <p:extLst>
      <p:ext uri="{BB962C8B-B14F-4D97-AF65-F5344CB8AC3E}">
        <p14:creationId xmlns:p14="http://schemas.microsoft.com/office/powerpoint/2010/main" val="4241046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当已入住的客户需要修改房间等级时，只需要点击修改房间等级，即可分配新的房间号和床号。</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21</a:t>
            </a:fld>
            <a:endParaRPr lang="zh-CN" altLang="en-US" dirty="0"/>
          </a:p>
        </p:txBody>
      </p:sp>
    </p:spTree>
    <p:extLst>
      <p:ext uri="{BB962C8B-B14F-4D97-AF65-F5344CB8AC3E}">
        <p14:creationId xmlns:p14="http://schemas.microsoft.com/office/powerpoint/2010/main" val="3406929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我们的技术架构就是这样子的。整体</a:t>
            </a:r>
            <a:r>
              <a:rPr kumimoji="1" lang="zh-CN" altLang="en-US" dirty="0"/>
              <a:t>使用</a:t>
            </a:r>
            <a:r>
              <a:rPr kumimoji="1" lang="en-US" altLang="zh-CN" dirty="0"/>
              <a:t>cs</a:t>
            </a:r>
            <a:r>
              <a:rPr kumimoji="1" lang="zh-CN" altLang="en-US" dirty="0"/>
              <a:t>架构，包括客户端和服务器，数据库建立使用</a:t>
            </a:r>
            <a:r>
              <a:rPr kumimoji="1" lang="en-US" altLang="zh-CN" dirty="0" err="1"/>
              <a:t>mysql</a:t>
            </a:r>
            <a:r>
              <a:rPr kumimoji="1" lang="zh-CN" altLang="en-US" dirty="0"/>
              <a:t>，技术实现</a:t>
            </a:r>
            <a:r>
              <a:rPr kumimoji="1" lang="zh-CN" altLang="en-US" dirty="0" smtClean="0"/>
              <a:t>客户端使用</a:t>
            </a:r>
            <a:r>
              <a:rPr kumimoji="1" lang="en-US" altLang="zh-CN" dirty="0" err="1" smtClean="0"/>
              <a:t>javafx</a:t>
            </a:r>
            <a:r>
              <a:rPr kumimoji="1" lang="zh-CN" altLang="en-US" dirty="0"/>
              <a:t>，</a:t>
            </a:r>
            <a:r>
              <a:rPr kumimoji="1" lang="en-US" altLang="zh-CN" dirty="0" err="1"/>
              <a:t>jdbc</a:t>
            </a:r>
            <a:r>
              <a:rPr kumimoji="1" lang="zh-CN" altLang="en-US" dirty="0" smtClean="0"/>
              <a:t>是</a:t>
            </a:r>
            <a:r>
              <a:rPr kumimoji="1" lang="en-US" altLang="zh-CN" dirty="0" smtClean="0"/>
              <a:t>java</a:t>
            </a:r>
            <a:r>
              <a:rPr kumimoji="1" lang="zh-CN" altLang="en-US" dirty="0" smtClean="0"/>
              <a:t>和</a:t>
            </a:r>
            <a:r>
              <a:rPr kumimoji="1" lang="en-US" altLang="zh-CN" dirty="0" err="1" smtClean="0"/>
              <a:t>mysql</a:t>
            </a:r>
            <a:r>
              <a:rPr kumimoji="1" lang="zh-CN" altLang="en-US" dirty="0" smtClean="0"/>
              <a:t>的接口。</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4</a:t>
            </a:fld>
            <a:endParaRPr lang="zh-CN" altLang="en-US" dirty="0"/>
          </a:p>
        </p:txBody>
      </p:sp>
    </p:spTree>
    <p:extLst>
      <p:ext uri="{BB962C8B-B14F-4D97-AF65-F5344CB8AC3E}">
        <p14:creationId xmlns:p14="http://schemas.microsoft.com/office/powerpoint/2010/main" val="3202295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当已入住的客户身体状况变差，变好或者需要更换护工时，只修改护理等级和护工等级，就会分配新的护工。</a:t>
            </a:r>
          </a:p>
          <a:p>
            <a:endParaRPr kumimoji="1" lang="zh-CN" altLang="en-US" b="1"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22</a:t>
            </a:fld>
            <a:endParaRPr lang="zh-CN" altLang="en-US" dirty="0"/>
          </a:p>
        </p:txBody>
      </p:sp>
    </p:spTree>
    <p:extLst>
      <p:ext uri="{BB962C8B-B14F-4D97-AF65-F5344CB8AC3E}">
        <p14:creationId xmlns:p14="http://schemas.microsoft.com/office/powerpoint/2010/main" val="921908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当客户需要办理出院时，点击删除该客户，同时会把此客户信息存入历史客户表中，同时与该客户对应的护工，房间床，和档案记录也会被删除。同样的档案记录也会存入历史档案表中，为了以后有意外情况发生时进行查询。这两张图表示删除</a:t>
            </a:r>
            <a:r>
              <a:rPr kumimoji="1" lang="zh-CN" altLang="en-US" dirty="0"/>
              <a:t>前</a:t>
            </a:r>
            <a:r>
              <a:rPr kumimoji="1" lang="zh-CN" altLang="en-US" dirty="0" smtClean="0"/>
              <a:t>、删除</a:t>
            </a:r>
            <a:r>
              <a:rPr kumimoji="1" lang="zh-CN" altLang="en-US" dirty="0" smtClean="0"/>
              <a:t>后床位</a:t>
            </a:r>
            <a:r>
              <a:rPr kumimoji="1" lang="zh-CN" altLang="en-US" dirty="0"/>
              <a:t>房间病历记录</a:t>
            </a:r>
            <a:r>
              <a:rPr kumimoji="1" lang="zh-CN" altLang="en-US" dirty="0" smtClean="0"/>
              <a:t>变化。</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23</a:t>
            </a:fld>
            <a:endParaRPr lang="zh-CN" altLang="en-US" dirty="0"/>
          </a:p>
        </p:txBody>
      </p:sp>
    </p:spTree>
    <p:extLst>
      <p:ext uri="{BB962C8B-B14F-4D97-AF65-F5344CB8AC3E}">
        <p14:creationId xmlns:p14="http://schemas.microsoft.com/office/powerpoint/2010/main" val="1840584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医务人员具有业务管理中档案记录的操作，当记录病例档案时输入 用户编号不存在，就会显示新增记录失败。</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24</a:t>
            </a:fld>
            <a:endParaRPr lang="zh-CN" altLang="en-US" dirty="0"/>
          </a:p>
        </p:txBody>
      </p:sp>
    </p:spTree>
    <p:extLst>
      <p:ext uri="{BB962C8B-B14F-4D97-AF65-F5344CB8AC3E}">
        <p14:creationId xmlns:p14="http://schemas.microsoft.com/office/powerpoint/2010/main" val="820298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当填写符合要求且正确时，即新增记录成功</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25</a:t>
            </a:fld>
            <a:endParaRPr lang="zh-CN" altLang="en-US" dirty="0"/>
          </a:p>
        </p:txBody>
      </p:sp>
    </p:spTree>
    <p:extLst>
      <p:ext uri="{BB962C8B-B14F-4D97-AF65-F5344CB8AC3E}">
        <p14:creationId xmlns:p14="http://schemas.microsoft.com/office/powerpoint/2010/main" val="3965516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医务人员查询病例记录时，可以拉下拉框选取想</a:t>
            </a:r>
            <a:r>
              <a:rPr kumimoji="1" lang="zh-CN" altLang="en-US" dirty="0" smtClean="0"/>
              <a:t>要查看的</a:t>
            </a:r>
            <a:r>
              <a:rPr kumimoji="1" lang="zh-CN" altLang="en-US" dirty="0" smtClean="0"/>
              <a:t>客户编号，姓名，医生编号等，也可对所查询到的信息进行排序，简单方便。</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26</a:t>
            </a:fld>
            <a:endParaRPr lang="zh-CN" altLang="en-US" dirty="0"/>
          </a:p>
        </p:txBody>
      </p:sp>
    </p:spTree>
    <p:extLst>
      <p:ext uri="{BB962C8B-B14F-4D97-AF65-F5344CB8AC3E}">
        <p14:creationId xmlns:p14="http://schemas.microsoft.com/office/powerpoint/2010/main" val="490640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最后是一些</a:t>
            </a:r>
            <a:r>
              <a:rPr kumimoji="1" lang="en-US" altLang="zh-CN" dirty="0" smtClean="0"/>
              <a:t>UI</a:t>
            </a:r>
            <a:r>
              <a:rPr kumimoji="1" lang="zh-CN" altLang="en-US" dirty="0" smtClean="0"/>
              <a:t>的其他功能，分别是注销，查看个人信息，退出系统，和关于。</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27</a:t>
            </a:fld>
            <a:endParaRPr lang="zh-CN" altLang="en-US" dirty="0"/>
          </a:p>
        </p:txBody>
      </p:sp>
    </p:spTree>
    <p:extLst>
      <p:ext uri="{BB962C8B-B14F-4D97-AF65-F5344CB8AC3E}">
        <p14:creationId xmlns:p14="http://schemas.microsoft.com/office/powerpoint/2010/main" val="580398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A4D6A7-0D8F-43AD-9E33-3433DB949BE8}" type="slidenum">
              <a:rPr lang="zh-CN" altLang="en-US" smtClean="0"/>
              <a:t>28</a:t>
            </a:fld>
            <a:endParaRPr lang="zh-CN" altLang="en-US" dirty="0"/>
          </a:p>
        </p:txBody>
      </p:sp>
    </p:spTree>
    <p:extLst>
      <p:ext uri="{BB962C8B-B14F-4D97-AF65-F5344CB8AC3E}">
        <p14:creationId xmlns:p14="http://schemas.microsoft.com/office/powerpoint/2010/main" val="36136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包括系统用户，行政人员，勤杂人员，医务人员，客户，护工，房间，床，历史客户，历史员工 </a:t>
            </a:r>
            <a:r>
              <a:rPr kumimoji="1" lang="en-US" altLang="zh-CN" dirty="0" smtClean="0"/>
              <a:t>10</a:t>
            </a:r>
            <a:r>
              <a:rPr kumimoji="1" lang="zh-CN" altLang="en-US" dirty="0" smtClean="0"/>
              <a:t>个实体。这些是他们之间的关系表达。能登入管理系统的只有系统用户，概括来说可进行两类操作分别是业务管理和人事管理。</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5</a:t>
            </a:fld>
            <a:endParaRPr lang="zh-CN" altLang="en-US" dirty="0"/>
          </a:p>
        </p:txBody>
      </p:sp>
    </p:spTree>
    <p:extLst>
      <p:ext uri="{BB962C8B-B14F-4D97-AF65-F5344CB8AC3E}">
        <p14:creationId xmlns:p14="http://schemas.microsoft.com/office/powerpoint/2010/main" val="2011638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业务管理系统面向</a:t>
            </a:r>
            <a:r>
              <a:rPr kumimoji="1" lang="zh-CN" altLang="en-US" dirty="0"/>
              <a:t>前台，医务人员两</a:t>
            </a:r>
            <a:r>
              <a:rPr kumimoji="1" lang="zh-CN" altLang="en-US" dirty="0" smtClean="0"/>
              <a:t>个用户</a:t>
            </a:r>
            <a:r>
              <a:rPr kumimoji="1" lang="zh-CN" altLang="en-US" dirty="0" smtClean="0"/>
              <a:t>。</a:t>
            </a:r>
            <a:r>
              <a:rPr lang="zh-CN" altLang="en-US" sz="1200" dirty="0" smtClean="0">
                <a:solidFill>
                  <a:schemeClr val="bg1"/>
                </a:solidFill>
                <a:latin typeface="Adobe 明體 Std L" panose="02020300000000000000" pitchFamily="18" charset="-128"/>
                <a:ea typeface="Adobe 明體 Std L" panose="02020300000000000000" pitchFamily="18" charset="-128"/>
              </a:rPr>
              <a:t>前台负责客户信息管理，包括为新入住的客户登记基本信息，为搬出的客户录出基本信息，系统自动为客户分配房间、床位、护工；医务人员负责监管客户，当客户有健康问题发生的时候需要记录客户的病历档案信息。</a:t>
            </a:r>
          </a:p>
          <a:p>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6</a:t>
            </a:fld>
            <a:endParaRPr lang="zh-CN" altLang="en-US" dirty="0"/>
          </a:p>
        </p:txBody>
      </p:sp>
    </p:spTree>
    <p:extLst>
      <p:ext uri="{BB962C8B-B14F-4D97-AF65-F5344CB8AC3E}">
        <p14:creationId xmlns:p14="http://schemas.microsoft.com/office/powerpoint/2010/main" val="2064537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人事管理面向行政人员包括院长，主管，总经理。我们设定主管是管理系统的主要角色。</a:t>
            </a:r>
            <a:r>
              <a:rPr lang="zh-CN" altLang="en-US" sz="1200" dirty="0" smtClean="0">
                <a:solidFill>
                  <a:schemeClr val="bg1"/>
                </a:solidFill>
                <a:latin typeface="Adobe 明體 Std L" panose="02020300000000000000" pitchFamily="18" charset="-128"/>
                <a:ea typeface="Adobe 明體 Std L" panose="02020300000000000000" pitchFamily="18" charset="-128"/>
              </a:rPr>
              <a:t>主管具有录入录出和修改职工信息等功能，且只有主管可以进行系统用户的密码修改和头像上传操作。院长和总经理只需具备人事信息查询功能。</a:t>
            </a:r>
          </a:p>
          <a:p>
            <a:r>
              <a:rPr kumimoji="1" lang="zh-CN" altLang="en-US" dirty="0" smtClean="0"/>
              <a:t>  接下来给大家介绍我们的界面和功能实现</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7</a:t>
            </a:fld>
            <a:endParaRPr lang="zh-CN" altLang="en-US" dirty="0"/>
          </a:p>
        </p:txBody>
      </p:sp>
    </p:spTree>
    <p:extLst>
      <p:ext uri="{BB962C8B-B14F-4D97-AF65-F5344CB8AC3E}">
        <p14:creationId xmlns:p14="http://schemas.microsoft.com/office/powerpoint/2010/main" val="1913584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latin typeface="Adobe 明體 Std L" panose="02020300000000000000" pitchFamily="18" charset="-128"/>
                <a:ea typeface="Adobe 明體 Std L" panose="02020300000000000000" pitchFamily="18" charset="-128"/>
              </a:rPr>
              <a:t>首先是用户登陆界面</a:t>
            </a:r>
            <a:r>
              <a:rPr lang="zh-CN" altLang="en-US" sz="1200" dirty="0">
                <a:solidFill>
                  <a:schemeClr val="bg1"/>
                </a:solidFill>
                <a:latin typeface="Adobe 明體 Std L" panose="02020300000000000000" pitchFamily="18" charset="-128"/>
                <a:ea typeface="Adobe 明體 Std L" panose="02020300000000000000" pitchFamily="18" charset="-128"/>
              </a:rPr>
              <a:t>，</a:t>
            </a:r>
            <a:r>
              <a:rPr kumimoji="1" lang="zh-CN" altLang="en-US" dirty="0" smtClean="0"/>
              <a:t>当</a:t>
            </a:r>
            <a:r>
              <a:rPr kumimoji="1" lang="zh-CN" altLang="en-US" dirty="0"/>
              <a:t>用户不存在和密码错误时候登陆失败</a:t>
            </a:r>
            <a:r>
              <a:rPr kumimoji="1" lang="zh-CN" altLang="en-US" dirty="0" smtClean="0"/>
              <a:t>，就是左边两种情况，右边</a:t>
            </a:r>
            <a:r>
              <a:rPr kumimoji="1" lang="zh-CN" altLang="en-US" dirty="0"/>
              <a:t>是登陆成功的</a:t>
            </a:r>
            <a:r>
              <a:rPr kumimoji="1" lang="zh-CN" altLang="en-US" dirty="0" smtClean="0"/>
              <a:t>情况。我们在密码存储时进行了</a:t>
            </a:r>
            <a:r>
              <a:rPr kumimoji="1" lang="en-US" altLang="zh-CN" dirty="0" smtClean="0"/>
              <a:t>MD5</a:t>
            </a:r>
            <a:r>
              <a:rPr kumimoji="1" lang="zh-CN" altLang="en-US" dirty="0" smtClean="0"/>
              <a:t>码加密，这样存在数据库中的系统用户密码就不容易被窃取。</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8</a:t>
            </a:fld>
            <a:endParaRPr lang="zh-CN" altLang="en-US" dirty="0"/>
          </a:p>
        </p:txBody>
      </p:sp>
    </p:spTree>
    <p:extLst>
      <p:ext uri="{BB962C8B-B14F-4D97-AF65-F5344CB8AC3E}">
        <p14:creationId xmlns:p14="http://schemas.microsoft.com/office/powerpoint/2010/main" val="1733787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在权限的设置中，不同</a:t>
            </a:r>
            <a:r>
              <a:rPr kumimoji="1" lang="zh-CN" altLang="en-US" dirty="0"/>
              <a:t>用户使用系统的权限不同，行政人员只能进行人事管理，前台和医务人员只能进行业务管理。左图</a:t>
            </a:r>
            <a:r>
              <a:rPr kumimoji="1" lang="zh-CN" altLang="en-US" dirty="0" smtClean="0"/>
              <a:t>为行政</a:t>
            </a:r>
            <a:r>
              <a:rPr kumimoji="1" lang="zh-CN" altLang="en-US" dirty="0"/>
              <a:t>人员无业务管理</a:t>
            </a:r>
            <a:r>
              <a:rPr kumimoji="1" lang="zh-CN" altLang="en-US" dirty="0" smtClean="0"/>
              <a:t>权限时无法进行业务管理操作，</a:t>
            </a:r>
            <a:r>
              <a:rPr kumimoji="1" lang="zh-CN" altLang="en-US" dirty="0"/>
              <a:t>右图</a:t>
            </a:r>
            <a:r>
              <a:rPr kumimoji="1" lang="zh-CN" altLang="en-US" dirty="0" smtClean="0"/>
              <a:t>为在业务管理系统内前台仅能对客户进行操作，无档案</a:t>
            </a:r>
            <a:r>
              <a:rPr kumimoji="1" lang="zh-CN" altLang="en-US" dirty="0"/>
              <a:t>管理</a:t>
            </a:r>
            <a:r>
              <a:rPr kumimoji="1" lang="zh-CN" altLang="en-US" dirty="0" smtClean="0"/>
              <a:t>操作权限。</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9</a:t>
            </a:fld>
            <a:endParaRPr lang="zh-CN" altLang="en-US" dirty="0"/>
          </a:p>
        </p:txBody>
      </p:sp>
    </p:spTree>
    <p:extLst>
      <p:ext uri="{BB962C8B-B14F-4D97-AF65-F5344CB8AC3E}">
        <p14:creationId xmlns:p14="http://schemas.microsoft.com/office/powerpoint/2010/main" val="1834674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接下来介绍行政人员的人事管理系统，主管负责进行这里的所有增删改操作，院长和总经理具有查询人事信息的操作因为他们职位高这种麻烦的事情就主管来就行。主管管理的员工</a:t>
            </a:r>
            <a:r>
              <a:rPr kumimoji="1" lang="zh-CN" altLang="en-US" dirty="0"/>
              <a:t>主要包括护工，医务人员，勤杂人员和行政人员</a:t>
            </a:r>
            <a:r>
              <a:rPr kumimoji="1" lang="zh-CN" altLang="en-US" dirty="0" smtClean="0"/>
              <a:t>，具体还细分不同</a:t>
            </a:r>
            <a:r>
              <a:rPr kumimoji="1" lang="zh-CN" altLang="en-US" dirty="0"/>
              <a:t>的</a:t>
            </a:r>
            <a:r>
              <a:rPr kumimoji="1" lang="zh-CN" altLang="en-US" dirty="0" smtClean="0"/>
              <a:t>职位，就像左图展示的这样。右图表示在主管的增加员工时，如果薪水</a:t>
            </a:r>
            <a:r>
              <a:rPr kumimoji="1" lang="zh-CN" altLang="en-US" dirty="0"/>
              <a:t>格式不</a:t>
            </a:r>
            <a:r>
              <a:rPr kumimoji="1" lang="zh-CN" altLang="en-US" dirty="0" smtClean="0"/>
              <a:t>符合就新增</a:t>
            </a:r>
            <a:r>
              <a:rPr kumimoji="1" lang="zh-CN" altLang="en-US" dirty="0"/>
              <a:t>员工</a:t>
            </a:r>
            <a:r>
              <a:rPr kumimoji="1" lang="zh-CN" altLang="en-US" dirty="0" smtClean="0"/>
              <a:t>失败。</a:t>
            </a:r>
            <a:endParaRPr kumimoji="1" lang="zh-CN" altLang="en-US" dirty="0"/>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10</a:t>
            </a:fld>
            <a:endParaRPr lang="zh-CN" altLang="en-US" dirty="0"/>
          </a:p>
        </p:txBody>
      </p:sp>
    </p:spTree>
    <p:extLst>
      <p:ext uri="{BB962C8B-B14F-4D97-AF65-F5344CB8AC3E}">
        <p14:creationId xmlns:p14="http://schemas.microsoft.com/office/powerpoint/2010/main" val="658069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如果格式</a:t>
            </a:r>
            <a:r>
              <a:rPr kumimoji="1" lang="zh-CN" altLang="en-US" dirty="0"/>
              <a:t>符合</a:t>
            </a:r>
            <a:r>
              <a:rPr kumimoji="1" lang="zh-CN" altLang="en-US" dirty="0" smtClean="0"/>
              <a:t>要求，那么新增</a:t>
            </a:r>
            <a:r>
              <a:rPr kumimoji="1" lang="zh-CN" altLang="en-US" dirty="0"/>
              <a:t>员工成功</a:t>
            </a:r>
            <a:r>
              <a:rPr kumimoji="1" lang="zh-CN" altLang="en-US" dirty="0" smtClean="0"/>
              <a:t>。由于员工</a:t>
            </a:r>
            <a:r>
              <a:rPr kumimoji="1" lang="zh-CN" altLang="en-US" dirty="0"/>
              <a:t>分为可登入系统和不可登入系统两种</a:t>
            </a:r>
            <a:r>
              <a:rPr kumimoji="1" lang="zh-CN" altLang="en-US" dirty="0" smtClean="0"/>
              <a:t>，当增加的</a:t>
            </a:r>
            <a:r>
              <a:rPr kumimoji="1" lang="zh-CN" altLang="en-US" dirty="0"/>
              <a:t>用户为前台，医务</a:t>
            </a:r>
            <a:r>
              <a:rPr kumimoji="1" lang="zh-CN" altLang="en-US" dirty="0" smtClean="0"/>
              <a:t>人员，行政</a:t>
            </a:r>
            <a:r>
              <a:rPr kumimoji="1" lang="zh-CN" altLang="en-US" dirty="0"/>
              <a:t>人员时</a:t>
            </a:r>
            <a:r>
              <a:rPr kumimoji="1" lang="zh-CN" altLang="en-US" dirty="0" smtClean="0"/>
              <a:t>，新增成功</a:t>
            </a:r>
            <a:r>
              <a:rPr kumimoji="1" lang="zh-CN" altLang="en-US" dirty="0"/>
              <a:t>后会</a:t>
            </a:r>
            <a:r>
              <a:rPr kumimoji="1" lang="zh-CN" altLang="en-US" dirty="0" smtClean="0"/>
              <a:t>跳出该用户的登录密码</a:t>
            </a:r>
            <a:r>
              <a:rPr kumimoji="1" lang="zh-CN" altLang="en-US" dirty="0"/>
              <a:t>，用于系统登陆，如右图。</a:t>
            </a:r>
          </a:p>
        </p:txBody>
      </p:sp>
      <p:sp>
        <p:nvSpPr>
          <p:cNvPr id="4" name="幻灯片编号占位符 3"/>
          <p:cNvSpPr>
            <a:spLocks noGrp="1"/>
          </p:cNvSpPr>
          <p:nvPr>
            <p:ph type="sldNum" sz="quarter" idx="10"/>
          </p:nvPr>
        </p:nvSpPr>
        <p:spPr/>
        <p:txBody>
          <a:bodyPr/>
          <a:lstStyle/>
          <a:p>
            <a:fld id="{67A4D6A7-0D8F-43AD-9E33-3433DB949BE8}" type="slidenum">
              <a:rPr lang="zh-CN" altLang="en-US" smtClean="0"/>
              <a:t>11</a:t>
            </a:fld>
            <a:endParaRPr lang="zh-CN" altLang="en-US" dirty="0"/>
          </a:p>
        </p:txBody>
      </p:sp>
    </p:spTree>
    <p:extLst>
      <p:ext uri="{BB962C8B-B14F-4D97-AF65-F5344CB8AC3E}">
        <p14:creationId xmlns:p14="http://schemas.microsoft.com/office/powerpoint/2010/main" val="103163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3"/>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8682BF5-67DA-4BC1-A8CD-3F3C61B4C527}"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620781496"/>
      </p:ext>
    </p:extLst>
  </p:cSld>
  <p:clrMapOvr>
    <a:masterClrMapping/>
  </p:clrMapOvr>
  <p:transition advClick="0" advTm="100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EEC45E0-9871-4FC7-8671-C00D999B1470}"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1385357742"/>
      </p:ext>
    </p:extLst>
  </p:cSld>
  <p:clrMapOvr>
    <a:masterClrMapping/>
  </p:clrMapOvr>
  <p:transition advClick="0" advTm="1000">
    <p:split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5"/>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5"/>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E3AB281-C081-4E36-9738-869FA9AEA9A2}"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1324426276"/>
      </p:ext>
    </p:extLst>
  </p:cSld>
  <p:clrMapOvr>
    <a:masterClrMapping/>
  </p:clrMapOvr>
  <p:transition advClick="0" advTm="1000">
    <p:split dir="in"/>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37DEFC9-7CD5-4ACD-920B-1F9D6AE3EE3E}"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843318267"/>
      </p:ext>
    </p:extLst>
  </p:cSld>
  <p:clrMapOvr>
    <a:masterClrMapping/>
  </p:clrMapOvr>
  <p:transition advClick="0" advTm="100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3"/>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11F8371-21BD-413E-A115-31C533996471}" type="datetimeFigureOut">
              <a:rPr lang="zh-CN" altLang="en-US" smtClean="0"/>
              <a:pPr>
                <a:defRPr/>
              </a:pPr>
              <a:t>2019/7/8</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BCC8D3-49F0-45E0-BC53-8BEAD24B8431}" type="slidenum">
              <a:rPr lang="zh-CN" altLang="en-US" smtClean="0"/>
              <a:pPr>
                <a:defRPr/>
              </a:pPr>
              <a:t>‹#›</a:t>
            </a:fld>
            <a:endParaRPr lang="zh-CN" altLang="en-US" dirty="0"/>
          </a:p>
        </p:txBody>
      </p:sp>
    </p:spTree>
    <p:extLst>
      <p:ext uri="{BB962C8B-B14F-4D97-AF65-F5344CB8AC3E}">
        <p14:creationId xmlns:p14="http://schemas.microsoft.com/office/powerpoint/2010/main" val="785739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EE8DE33-9259-41CF-9DE8-A181D706703E}" type="datetimeFigureOut">
              <a:rPr lang="zh-CN" altLang="en-US" smtClean="0"/>
              <a:pPr>
                <a:defRPr/>
              </a:pPr>
              <a:t>2019/7/8</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696F3F8-6224-4E5E-954E-73F8888B2C1C}" type="slidenum">
              <a:rPr lang="zh-CN" altLang="en-US" smtClean="0"/>
              <a:pPr>
                <a:defRPr/>
              </a:pPr>
              <a:t>‹#›</a:t>
            </a:fld>
            <a:endParaRPr lang="zh-CN" altLang="en-US" dirty="0"/>
          </a:p>
        </p:txBody>
      </p:sp>
    </p:spTree>
    <p:extLst>
      <p:ext uri="{BB962C8B-B14F-4D97-AF65-F5344CB8AC3E}">
        <p14:creationId xmlns:p14="http://schemas.microsoft.com/office/powerpoint/2010/main" val="57987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89FE16B-17D2-4F62-A008-B23CDCCD4FBA}" type="datetimeFigureOut">
              <a:rPr lang="zh-CN" altLang="en-US" smtClean="0"/>
              <a:pPr>
                <a:defRPr/>
              </a:pPr>
              <a:t>2019/7/8</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CC59735-FB4D-4308-BACC-99102E87B384}" type="slidenum">
              <a:rPr lang="zh-CN" altLang="en-US" smtClean="0"/>
              <a:pPr>
                <a:defRPr/>
              </a:pPr>
              <a:t>‹#›</a:t>
            </a:fld>
            <a:endParaRPr lang="zh-CN" altLang="en-US" dirty="0"/>
          </a:p>
        </p:txBody>
      </p:sp>
    </p:spTree>
    <p:extLst>
      <p:ext uri="{BB962C8B-B14F-4D97-AF65-F5344CB8AC3E}">
        <p14:creationId xmlns:p14="http://schemas.microsoft.com/office/powerpoint/2010/main" val="291052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316B136D-E347-46D7-BD4E-21E87D97DEEB}" type="datetimeFigureOut">
              <a:rPr lang="zh-CN" altLang="en-US" smtClean="0"/>
              <a:pPr>
                <a:defRPr/>
              </a:pPr>
              <a:t>2019/7/8</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8739D7B-8AAB-432A-AA09-3BCD7F8B4219}" type="slidenum">
              <a:rPr lang="zh-CN" altLang="en-US" smtClean="0"/>
              <a:pPr>
                <a:defRPr/>
              </a:pPr>
              <a:t>‹#›</a:t>
            </a:fld>
            <a:endParaRPr lang="zh-CN" altLang="en-US" dirty="0"/>
          </a:p>
        </p:txBody>
      </p:sp>
    </p:spTree>
    <p:extLst>
      <p:ext uri="{BB962C8B-B14F-4D97-AF65-F5344CB8AC3E}">
        <p14:creationId xmlns:p14="http://schemas.microsoft.com/office/powerpoint/2010/main" val="5598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6"/>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8" y="1535116"/>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B66C54B-E529-4007-81B2-1F439B1B2BF8}" type="datetimeFigureOut">
              <a:rPr lang="zh-CN" altLang="en-US" smtClean="0"/>
              <a:pPr>
                <a:defRPr/>
              </a:pPr>
              <a:t>2019/7/8</a:t>
            </a:fld>
            <a:endParaRPr lang="zh-CN" altLang="en-US" dirty="0"/>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7EBF896-07D9-4230-A499-0E01C90FA359}" type="slidenum">
              <a:rPr lang="zh-CN" altLang="en-US" smtClean="0"/>
              <a:pPr>
                <a:defRPr/>
              </a:pPr>
              <a:t>‹#›</a:t>
            </a:fld>
            <a:endParaRPr lang="zh-CN" altLang="en-US" dirty="0"/>
          </a:p>
        </p:txBody>
      </p:sp>
    </p:spTree>
    <p:extLst>
      <p:ext uri="{BB962C8B-B14F-4D97-AF65-F5344CB8AC3E}">
        <p14:creationId xmlns:p14="http://schemas.microsoft.com/office/powerpoint/2010/main" val="1111170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F63BD239-759D-4014-AAFF-7E23C0AE021A}" type="datetimeFigureOut">
              <a:rPr lang="zh-CN" altLang="en-US" smtClean="0"/>
              <a:pPr>
                <a:defRPr/>
              </a:pPr>
              <a:t>2019/7/8</a:t>
            </a:fld>
            <a:endParaRPr lang="zh-CN" altLang="en-US" dirty="0"/>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822628AB-6234-4911-BB93-52858458F5A2}" type="slidenum">
              <a:rPr lang="zh-CN" altLang="en-US" smtClean="0"/>
              <a:pPr>
                <a:defRPr/>
              </a:pPr>
              <a:t>‹#›</a:t>
            </a:fld>
            <a:endParaRPr lang="zh-CN" altLang="en-US" dirty="0"/>
          </a:p>
        </p:txBody>
      </p:sp>
    </p:spTree>
    <p:extLst>
      <p:ext uri="{BB962C8B-B14F-4D97-AF65-F5344CB8AC3E}">
        <p14:creationId xmlns:p14="http://schemas.microsoft.com/office/powerpoint/2010/main" val="35006821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7B7ABC2-657F-4078-8941-8A50FB3FD027}" type="datetimeFigureOut">
              <a:rPr lang="zh-CN" altLang="en-US" smtClean="0"/>
              <a:pPr>
                <a:defRPr/>
              </a:pPr>
              <a:t>2019/7/8</a:t>
            </a:fld>
            <a:endParaRPr lang="zh-CN" altLang="en-US" dirty="0"/>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5E90070-A29D-40DF-BACA-47F0F5E995EE}" type="slidenum">
              <a:rPr lang="zh-CN" altLang="en-US" smtClean="0"/>
              <a:pPr>
                <a:defRPr/>
              </a:pPr>
              <a:t>‹#›</a:t>
            </a:fld>
            <a:endParaRPr lang="zh-CN" altLang="en-US" dirty="0"/>
          </a:p>
        </p:txBody>
      </p:sp>
    </p:spTree>
    <p:extLst>
      <p:ext uri="{BB962C8B-B14F-4D97-AF65-F5344CB8AC3E}">
        <p14:creationId xmlns:p14="http://schemas.microsoft.com/office/powerpoint/2010/main" val="99004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4461A45-D3EA-4AAA-BB92-B131A6357350}"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3156365058"/>
      </p:ext>
    </p:extLst>
  </p:cSld>
  <p:clrMapOvr>
    <a:masterClrMapping/>
  </p:clrMapOvr>
  <p:transition advClick="0" advTm="1000">
    <p:split dir="in"/>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14" y="273052"/>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14"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77457CC-FE37-45DD-9156-C98193AF8042}" type="datetimeFigureOut">
              <a:rPr lang="zh-CN" altLang="en-US" smtClean="0"/>
              <a:pPr>
                <a:defRPr/>
              </a:pPr>
              <a:t>2019/7/8</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EB778F4-9596-4840-99E8-9D1CEB6E3A87}" type="slidenum">
              <a:rPr lang="zh-CN" altLang="en-US" smtClean="0"/>
              <a:pPr>
                <a:defRPr/>
              </a:pPr>
              <a:t>‹#›</a:t>
            </a:fld>
            <a:endParaRPr lang="zh-CN" altLang="en-US" dirty="0"/>
          </a:p>
        </p:txBody>
      </p:sp>
    </p:spTree>
    <p:extLst>
      <p:ext uri="{BB962C8B-B14F-4D97-AF65-F5344CB8AC3E}">
        <p14:creationId xmlns:p14="http://schemas.microsoft.com/office/powerpoint/2010/main" val="1740285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5050544-CE5B-433E-95A6-C084968F556F}" type="datetimeFigureOut">
              <a:rPr lang="zh-CN" altLang="en-US" smtClean="0"/>
              <a:pPr>
                <a:defRPr/>
              </a:pPr>
              <a:t>2019/7/8</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E5DDB2A-708F-4996-9433-A80C85ADB5C3}" type="slidenum">
              <a:rPr lang="zh-CN" altLang="en-US" smtClean="0"/>
              <a:pPr>
                <a:defRPr/>
              </a:pPr>
              <a:t>‹#›</a:t>
            </a:fld>
            <a:endParaRPr lang="zh-CN" altLang="en-US" dirty="0"/>
          </a:p>
        </p:txBody>
      </p:sp>
    </p:spTree>
    <p:extLst>
      <p:ext uri="{BB962C8B-B14F-4D97-AF65-F5344CB8AC3E}">
        <p14:creationId xmlns:p14="http://schemas.microsoft.com/office/powerpoint/2010/main" val="2268820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36525AC-AD5F-4104-93FA-50AE34690F08}" type="datetimeFigureOut">
              <a:rPr lang="zh-CN" altLang="en-US" smtClean="0"/>
              <a:pPr>
                <a:defRPr/>
              </a:pPr>
              <a:t>2019/7/8</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8480C3E-1868-4F37-B63D-A7199ED50E0B}" type="slidenum">
              <a:rPr lang="zh-CN" altLang="en-US" smtClean="0"/>
              <a:pPr>
                <a:defRPr/>
              </a:pPr>
              <a:t>‹#›</a:t>
            </a:fld>
            <a:endParaRPr lang="zh-CN" altLang="en-US" dirty="0"/>
          </a:p>
        </p:txBody>
      </p:sp>
    </p:spTree>
    <p:extLst>
      <p:ext uri="{BB962C8B-B14F-4D97-AF65-F5344CB8AC3E}">
        <p14:creationId xmlns:p14="http://schemas.microsoft.com/office/powerpoint/2010/main" val="405174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5"/>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5"/>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2660495-D3E8-4F73-AB7E-E7F9B1C94BAB}" type="datetimeFigureOut">
              <a:rPr lang="zh-CN" altLang="en-US" smtClean="0"/>
              <a:pPr>
                <a:defRPr/>
              </a:pPr>
              <a:t>2019/7/8</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EC817E-5CD0-4FEC-BBCB-37928AF1B4F0}" type="slidenum">
              <a:rPr lang="zh-CN" altLang="en-US" smtClean="0"/>
              <a:pPr>
                <a:defRPr/>
              </a:pPr>
              <a:t>‹#›</a:t>
            </a:fld>
            <a:endParaRPr lang="zh-CN" altLang="en-US" dirty="0"/>
          </a:p>
        </p:txBody>
      </p:sp>
    </p:spTree>
    <p:extLst>
      <p:ext uri="{BB962C8B-B14F-4D97-AF65-F5344CB8AC3E}">
        <p14:creationId xmlns:p14="http://schemas.microsoft.com/office/powerpoint/2010/main" val="2516875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3"/>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8682BF5-67DA-4BC1-A8CD-3F3C61B4C527}"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3893574934"/>
      </p:ext>
    </p:extLst>
  </p:cSld>
  <p:clrMapOvr>
    <a:masterClrMapping/>
  </p:clrMapOvr>
  <p:transition advClick="0" advTm="1000">
    <p:split dir="in"/>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4461A45-D3EA-4AAA-BB92-B131A6357350}"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2458862060"/>
      </p:ext>
    </p:extLst>
  </p:cSld>
  <p:clrMapOvr>
    <a:masterClrMapping/>
  </p:clrMapOvr>
  <p:transition advClick="0" advTm="1000">
    <p:split dir="in"/>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BF2D92F-4A72-4AE4-B138-C9C36A6FC040}"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1675896936"/>
      </p:ext>
    </p:extLst>
  </p:cSld>
  <p:clrMapOvr>
    <a:masterClrMapping/>
  </p:clrMapOvr>
  <p:transition advClick="0" advTm="1000">
    <p:split dir="in"/>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28AC88D-16A7-4E50-9617-0EACEE5F4253}"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2176972118"/>
      </p:ext>
    </p:extLst>
  </p:cSld>
  <p:clrMapOvr>
    <a:masterClrMapping/>
  </p:clrMapOvr>
  <p:transition advClick="0" advTm="1000">
    <p:split dir="in"/>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6"/>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8" y="1535116"/>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536954B-0BC8-4B63-BD56-F902D21EAC09}"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3835069411"/>
      </p:ext>
    </p:extLst>
  </p:cSld>
  <p:clrMapOvr>
    <a:masterClrMapping/>
  </p:clrMapOvr>
  <p:transition advClick="0" advTm="1000">
    <p:split dir="in"/>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CDFA05A-EB2D-42F6-B606-3C92A56B4D45}"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3131908724"/>
      </p:ext>
    </p:extLst>
  </p:cSld>
  <p:clrMapOvr>
    <a:masterClrMapping/>
  </p:clrMapOvr>
  <p:transition advClick="0" advTm="1000">
    <p:split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BF2D92F-4A72-4AE4-B138-C9C36A6FC040}"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2564748454"/>
      </p:ext>
    </p:extLst>
  </p:cSld>
  <p:clrMapOvr>
    <a:masterClrMapping/>
  </p:clrMapOvr>
  <p:transition advClick="0" advTm="1000">
    <p:split dir="in"/>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6CF294C-C01D-4F62-A090-3BE568089CD3}"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3707985897"/>
      </p:ext>
    </p:extLst>
  </p:cSld>
  <p:clrMapOvr>
    <a:masterClrMapping/>
  </p:clrMapOvr>
  <p:transition advClick="0" advTm="1000">
    <p:split dir="in"/>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14" y="273052"/>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14"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5E52D4B-E12F-4D86-8CFE-6AB7AF9C28A1}"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610129702"/>
      </p:ext>
    </p:extLst>
  </p:cSld>
  <p:clrMapOvr>
    <a:masterClrMapping/>
  </p:clrMapOvr>
  <p:transition advClick="0" advTm="1000">
    <p:split dir="in"/>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252DEA3-290D-41FC-BD30-FC37D56C8820}"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1794632811"/>
      </p:ext>
    </p:extLst>
  </p:cSld>
  <p:clrMapOvr>
    <a:masterClrMapping/>
  </p:clrMapOvr>
  <p:transition advClick="0" advTm="1000">
    <p:split dir="in"/>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EEC45E0-9871-4FC7-8671-C00D999B1470}"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3721359088"/>
      </p:ext>
    </p:extLst>
  </p:cSld>
  <p:clrMapOvr>
    <a:masterClrMapping/>
  </p:clrMapOvr>
  <p:transition advClick="0" advTm="1000">
    <p:split dir="in"/>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5"/>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5"/>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E3AB281-C081-4E36-9738-869FA9AEA9A2}"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1059891830"/>
      </p:ext>
    </p:extLst>
  </p:cSld>
  <p:clrMapOvr>
    <a:masterClrMapping/>
  </p:clrMapOvr>
  <p:transition advClick="0" advTm="100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37DEFC9-7CD5-4ACD-920B-1F9D6AE3EE3E}"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1176967641"/>
      </p:ext>
    </p:extLst>
  </p:cSld>
  <p:clrMapOvr>
    <a:masterClrMapping/>
  </p:clrMapOvr>
  <p:transition advClick="0" advTm="1000">
    <p:split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28AC88D-16A7-4E50-9617-0EACEE5F4253}"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3462939577"/>
      </p:ext>
    </p:extLst>
  </p:cSld>
  <p:clrMapOvr>
    <a:masterClrMapping/>
  </p:clrMapOvr>
  <p:transition advClick="0" advTm="1000">
    <p:split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6"/>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8" y="1535116"/>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536954B-0BC8-4B63-BD56-F902D21EAC09}"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1586561330"/>
      </p:ext>
    </p:extLst>
  </p:cSld>
  <p:clrMapOvr>
    <a:masterClrMapping/>
  </p:clrMapOvr>
  <p:transition advClick="0" advTm="1000">
    <p:split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CDFA05A-EB2D-42F6-B606-3C92A56B4D45}"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3429646249"/>
      </p:ext>
    </p:extLst>
  </p:cSld>
  <p:clrMapOvr>
    <a:masterClrMapping/>
  </p:clrMapOvr>
  <p:transition advClick="0" advTm="1000">
    <p:split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6CF294C-C01D-4F62-A090-3BE568089CD3}"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1351160842"/>
      </p:ext>
    </p:extLst>
  </p:cSld>
  <p:clrMapOvr>
    <a:masterClrMapping/>
  </p:clrMapOvr>
  <p:transition advClick="0" advTm="1000">
    <p:split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14" y="273052"/>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14"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5E52D4B-E12F-4D86-8CFE-6AB7AF9C28A1}"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1929785087"/>
      </p:ext>
    </p:extLst>
  </p:cSld>
  <p:clrMapOvr>
    <a:masterClrMapping/>
  </p:clrMapOvr>
  <p:transition advClick="0" advTm="1000">
    <p:split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252DEA3-290D-41FC-BD30-FC37D56C8820}"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2289062244"/>
      </p:ext>
    </p:extLst>
  </p:cSld>
  <p:clrMapOvr>
    <a:masterClrMapping/>
  </p:clrMapOvr>
  <p:transition advClick="0" advTm="1000">
    <p:split dir="in"/>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E132DBBE-EFF0-4090-BED2-BEC5657EB773}"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371983286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ransition advClick="0" advTm="1000">
    <p:split dir="in"/>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65000"/>
              </a:schemeClr>
            </a:gs>
            <a:gs pos="50000">
              <a:schemeClr val="bg1">
                <a:lumMod val="85000"/>
              </a:schemeClr>
            </a:gs>
            <a:gs pos="100000">
              <a:schemeClr val="bg1">
                <a:lumMod val="65000"/>
              </a:schemeClr>
            </a:gs>
          </a:gsLst>
          <a:lin ang="5400000" scaled="0"/>
          <a:tileRect/>
        </a:gradFill>
        <a:effectLst/>
      </p:bgPr>
    </p:bg>
    <p:spTree>
      <p:nvGrpSpPr>
        <p:cNvPr id="1" name=""/>
        <p:cNvGrpSpPr/>
        <p:nvPr/>
      </p:nvGrpSpPr>
      <p:grpSpPr>
        <a:xfrm>
          <a:off x="0" y="0"/>
          <a:ext cx="0" cy="0"/>
          <a:chOff x="0" y="0"/>
          <a:chExt cx="0" cy="0"/>
        </a:xfrm>
      </p:grpSpPr>
      <p:sp>
        <p:nvSpPr>
          <p:cNvPr id="11266"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267"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ea typeface="+mn-ea"/>
              </a:defRPr>
            </a:lvl1pPr>
          </a:lstStyle>
          <a:p>
            <a:pPr>
              <a:defRPr/>
            </a:pPr>
            <a:fld id="{5371E90D-F594-4543-B57F-EA17B1A1D38D}" type="datetimeFigureOut">
              <a:rPr lang="zh-CN" altLang="en-US" smtClean="0"/>
              <a:pPr>
                <a:defRPr/>
              </a:pPr>
              <a:t>2019/7/8</a:t>
            </a:fld>
            <a:endParaRPr lang="zh-CN" altLang="en-US" dirty="0"/>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ea typeface="+mn-ea"/>
              </a:defRPr>
            </a:lvl1pPr>
          </a:lstStyle>
          <a:p>
            <a:pPr>
              <a:defRPr/>
            </a:pPr>
            <a:fld id="{72FD470A-9591-4EBD-B16E-4E3143A3CE4F}" type="slidenum">
              <a:rPr lang="zh-CN" altLang="en-US" smtClean="0"/>
              <a:pPr>
                <a:defRPr/>
              </a:pPr>
              <a:t>‹#›</a:t>
            </a:fld>
            <a:endParaRPr lang="zh-CN" altLang="en-US" dirty="0"/>
          </a:p>
        </p:txBody>
      </p:sp>
    </p:spTree>
    <p:extLst>
      <p:ext uri="{BB962C8B-B14F-4D97-AF65-F5344CB8AC3E}">
        <p14:creationId xmlns:p14="http://schemas.microsoft.com/office/powerpoint/2010/main" val="353633060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E132DBBE-EFF0-4090-BED2-BEC5657EB773}" type="slidenum">
              <a:rPr lang="en-US" altLang="zh-CN" smtClean="0">
                <a:solidFill>
                  <a:srgbClr val="000000"/>
                </a:solidFill>
              </a:rPr>
              <a:pPr fontAlgn="base">
                <a:spcBef>
                  <a:spcPct val="0"/>
                </a:spcBef>
                <a:spcAft>
                  <a:spcPct val="0"/>
                </a:spcAft>
                <a:defRPr/>
              </a:pPr>
              <a:t>‹#›</a:t>
            </a:fld>
            <a:endParaRPr lang="en-US" altLang="zh-CN" dirty="0">
              <a:solidFill>
                <a:srgbClr val="000000"/>
              </a:solidFill>
            </a:endParaRPr>
          </a:p>
        </p:txBody>
      </p:sp>
    </p:spTree>
    <p:extLst>
      <p:ext uri="{BB962C8B-B14F-4D97-AF65-F5344CB8AC3E}">
        <p14:creationId xmlns:p14="http://schemas.microsoft.com/office/powerpoint/2010/main" val="365484907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ransition advClick="0" advTm="1000">
    <p:split dir="in"/>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1.png"/><Relationship Id="rId1" Type="http://schemas.openxmlformats.org/officeDocument/2006/relationships/audio" Target="NULL" TargetMode="External"/><Relationship Id="rId2"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gif"/><Relationship Id="rId1" Type="http://schemas.openxmlformats.org/officeDocument/2006/relationships/slideLayout" Target="../slideLayouts/slideLayout3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0.gif"/><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image" Target="../media/image12.gif"/><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1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14.gif"/></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gif"/><Relationship Id="rId1" Type="http://schemas.openxmlformats.org/officeDocument/2006/relationships/slideLayout" Target="../slideLayouts/slideLayout35.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8.gif"/><Relationship Id="rId5" Type="http://schemas.openxmlformats.org/officeDocument/2006/relationships/image" Target="../media/image19.gif"/><Relationship Id="rId6" Type="http://schemas.openxmlformats.org/officeDocument/2006/relationships/image" Target="../media/image20.gif"/><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21.gif"/></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4" Type="http://schemas.openxmlformats.org/officeDocument/2006/relationships/image" Target="../media/image23.gif"/><Relationship Id="rId1" Type="http://schemas.openxmlformats.org/officeDocument/2006/relationships/slideLayout" Target="../slideLayouts/slideLayout35.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4.gif"/><Relationship Id="rId4" Type="http://schemas.openxmlformats.org/officeDocument/2006/relationships/image" Target="../media/image25.gif"/><Relationship Id="rId1" Type="http://schemas.openxmlformats.org/officeDocument/2006/relationships/slideLayout" Target="../slideLayouts/slideLayout3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2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2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28.gif"/></Relationships>
</file>

<file path=ppt/slides/_rels/slide23.xml.rels><?xml version="1.0" encoding="UTF-8" standalone="yes"?>
<Relationships xmlns="http://schemas.openxmlformats.org/package/2006/relationships"><Relationship Id="rId3" Type="http://schemas.openxmlformats.org/officeDocument/2006/relationships/image" Target="../media/image29.gif"/><Relationship Id="rId4" Type="http://schemas.openxmlformats.org/officeDocument/2006/relationships/image" Target="../media/image30.gif"/><Relationship Id="rId1" Type="http://schemas.openxmlformats.org/officeDocument/2006/relationships/slideLayout" Target="../slideLayouts/slideLayout35.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3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3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 Id="rId3" Type="http://schemas.openxmlformats.org/officeDocument/2006/relationships/image" Target="../media/image33.gif"/></Relationships>
</file>

<file path=ppt/slides/_rels/slide27.xml.rels><?xml version="1.0" encoding="UTF-8" standalone="yes"?>
<Relationships xmlns="http://schemas.openxmlformats.org/package/2006/relationships"><Relationship Id="rId3" Type="http://schemas.openxmlformats.org/officeDocument/2006/relationships/image" Target="../media/image34.gif"/><Relationship Id="rId4" Type="http://schemas.openxmlformats.org/officeDocument/2006/relationships/image" Target="../media/image35.gif"/><Relationship Id="rId5" Type="http://schemas.openxmlformats.org/officeDocument/2006/relationships/image" Target="../media/image36.gif"/><Relationship Id="rId6" Type="http://schemas.openxmlformats.org/officeDocument/2006/relationships/image" Target="../media/image37.gif"/><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4.gif"/><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gif"/><Relationship Id="rId1" Type="http://schemas.openxmlformats.org/officeDocument/2006/relationships/slideLayout" Target="../slideLayouts/slideLayout3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직사각형 3"/>
          <p:cNvSpPr>
            <a:spLocks noChangeArrowheads="1"/>
          </p:cNvSpPr>
          <p:nvPr/>
        </p:nvSpPr>
        <p:spPr bwMode="auto">
          <a:xfrm>
            <a:off x="4880766" y="2598739"/>
            <a:ext cx="23968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latinLnBrk="1">
              <a:spcBef>
                <a:spcPct val="0"/>
              </a:spcBef>
              <a:spcAft>
                <a:spcPct val="0"/>
              </a:spcAft>
            </a:pPr>
            <a:r>
              <a:rPr lang="en-US" altLang="zh-CN" sz="4800" b="1" dirty="0">
                <a:solidFill>
                  <a:srgbClr val="C5D8F1"/>
                </a:solidFill>
                <a:latin typeface="Courier New" panose="02070309020205020404" pitchFamily="49" charset="0"/>
                <a:ea typeface="宋体" pitchFamily="2" charset="-122"/>
                <a:cs typeface="Courier New" panose="02070309020205020404" pitchFamily="49" charset="0"/>
                <a:sym typeface="Arial Rounded MT Bold" pitchFamily="34" charset="0"/>
              </a:rPr>
              <a:t>READY?</a:t>
            </a:r>
            <a:endParaRPr lang="en-US" altLang="zh-CN" dirty="0">
              <a:solidFill>
                <a:srgbClr val="000000"/>
              </a:solidFill>
              <a:latin typeface="Courier New" panose="02070309020205020404" pitchFamily="49" charset="0"/>
              <a:ea typeface="宋体" pitchFamily="2" charset="-122"/>
              <a:cs typeface="Courier New" panose="02070309020205020404" pitchFamily="49" charset="0"/>
            </a:endParaRPr>
          </a:p>
        </p:txBody>
      </p:sp>
      <p:sp>
        <p:nvSpPr>
          <p:cNvPr id="8195" name="모서리가 둥근 직사각형 4"/>
          <p:cNvSpPr>
            <a:spLocks noChangeArrowheads="1"/>
          </p:cNvSpPr>
          <p:nvPr/>
        </p:nvSpPr>
        <p:spPr bwMode="auto">
          <a:xfrm>
            <a:off x="4656139" y="2636840"/>
            <a:ext cx="71437"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196" name="모서리가 둥근 직사각형 5"/>
          <p:cNvSpPr>
            <a:spLocks noChangeArrowheads="1"/>
          </p:cNvSpPr>
          <p:nvPr/>
        </p:nvSpPr>
        <p:spPr bwMode="auto">
          <a:xfrm>
            <a:off x="4800600" y="2636840"/>
            <a:ext cx="71438"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197" name="모서리가 둥근 직사각형 6"/>
          <p:cNvSpPr>
            <a:spLocks noChangeArrowheads="1"/>
          </p:cNvSpPr>
          <p:nvPr/>
        </p:nvSpPr>
        <p:spPr bwMode="auto">
          <a:xfrm>
            <a:off x="4943476" y="2636840"/>
            <a:ext cx="73025"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198" name="모서리가 둥근 직사각형 7"/>
          <p:cNvSpPr>
            <a:spLocks noChangeArrowheads="1"/>
          </p:cNvSpPr>
          <p:nvPr/>
        </p:nvSpPr>
        <p:spPr bwMode="auto">
          <a:xfrm>
            <a:off x="5087939" y="2636840"/>
            <a:ext cx="71437"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199" name="모서리가 둥근 직사각형 8"/>
          <p:cNvSpPr>
            <a:spLocks noChangeArrowheads="1"/>
          </p:cNvSpPr>
          <p:nvPr/>
        </p:nvSpPr>
        <p:spPr bwMode="auto">
          <a:xfrm>
            <a:off x="5232400" y="2636840"/>
            <a:ext cx="71438"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00" name="모서리가 둥근 직사각형 9"/>
          <p:cNvSpPr>
            <a:spLocks noChangeArrowheads="1"/>
          </p:cNvSpPr>
          <p:nvPr/>
        </p:nvSpPr>
        <p:spPr bwMode="auto">
          <a:xfrm>
            <a:off x="5375276" y="2636840"/>
            <a:ext cx="73025"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01" name="모서리가 둥근 직사각형 10"/>
          <p:cNvSpPr>
            <a:spLocks noChangeArrowheads="1"/>
          </p:cNvSpPr>
          <p:nvPr/>
        </p:nvSpPr>
        <p:spPr bwMode="auto">
          <a:xfrm>
            <a:off x="5519739" y="2636840"/>
            <a:ext cx="71437"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02" name="모서리가 둥근 직사각형 11"/>
          <p:cNvSpPr>
            <a:spLocks noChangeArrowheads="1"/>
          </p:cNvSpPr>
          <p:nvPr/>
        </p:nvSpPr>
        <p:spPr bwMode="auto">
          <a:xfrm>
            <a:off x="5664200" y="2636840"/>
            <a:ext cx="71438"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03" name="모서리가 둥근 직사각형 12"/>
          <p:cNvSpPr>
            <a:spLocks noChangeArrowheads="1"/>
          </p:cNvSpPr>
          <p:nvPr/>
        </p:nvSpPr>
        <p:spPr bwMode="auto">
          <a:xfrm>
            <a:off x="5807076" y="2636840"/>
            <a:ext cx="73025"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04" name="모서리가 둥근 직사각형 13"/>
          <p:cNvSpPr>
            <a:spLocks noChangeArrowheads="1"/>
          </p:cNvSpPr>
          <p:nvPr/>
        </p:nvSpPr>
        <p:spPr bwMode="auto">
          <a:xfrm>
            <a:off x="5951539" y="2636840"/>
            <a:ext cx="71437"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05" name="모서리가 둥근 직사각형 14"/>
          <p:cNvSpPr>
            <a:spLocks noChangeArrowheads="1"/>
          </p:cNvSpPr>
          <p:nvPr/>
        </p:nvSpPr>
        <p:spPr bwMode="auto">
          <a:xfrm>
            <a:off x="6096000" y="2636840"/>
            <a:ext cx="71438"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06" name="모서리가 둥근 직사각형 15"/>
          <p:cNvSpPr>
            <a:spLocks noChangeArrowheads="1"/>
          </p:cNvSpPr>
          <p:nvPr/>
        </p:nvSpPr>
        <p:spPr bwMode="auto">
          <a:xfrm>
            <a:off x="6240464" y="2636840"/>
            <a:ext cx="71437"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07" name="모서리가 둥근 직사각형 16"/>
          <p:cNvSpPr>
            <a:spLocks noChangeArrowheads="1"/>
          </p:cNvSpPr>
          <p:nvPr/>
        </p:nvSpPr>
        <p:spPr bwMode="auto">
          <a:xfrm>
            <a:off x="6384925" y="2636840"/>
            <a:ext cx="71438"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08" name="모서리가 둥근 직사각형 17"/>
          <p:cNvSpPr>
            <a:spLocks noChangeArrowheads="1"/>
          </p:cNvSpPr>
          <p:nvPr/>
        </p:nvSpPr>
        <p:spPr bwMode="auto">
          <a:xfrm>
            <a:off x="6527800" y="2636840"/>
            <a:ext cx="71438"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09" name="모서리가 둥근 직사각형 18"/>
          <p:cNvSpPr>
            <a:spLocks noChangeArrowheads="1"/>
          </p:cNvSpPr>
          <p:nvPr/>
        </p:nvSpPr>
        <p:spPr bwMode="auto">
          <a:xfrm>
            <a:off x="6672264" y="2636840"/>
            <a:ext cx="71437"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10" name="모서리가 둥근 직사각형 19"/>
          <p:cNvSpPr>
            <a:spLocks noChangeArrowheads="1"/>
          </p:cNvSpPr>
          <p:nvPr/>
        </p:nvSpPr>
        <p:spPr bwMode="auto">
          <a:xfrm>
            <a:off x="6816725" y="2636840"/>
            <a:ext cx="71438"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11" name="모서리가 둥근 직사각형 20"/>
          <p:cNvSpPr>
            <a:spLocks noChangeArrowheads="1"/>
          </p:cNvSpPr>
          <p:nvPr/>
        </p:nvSpPr>
        <p:spPr bwMode="auto">
          <a:xfrm>
            <a:off x="6959601" y="2636840"/>
            <a:ext cx="73025"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12" name="모서리가 둥근 직사각형 21"/>
          <p:cNvSpPr>
            <a:spLocks noChangeArrowheads="1"/>
          </p:cNvSpPr>
          <p:nvPr/>
        </p:nvSpPr>
        <p:spPr bwMode="auto">
          <a:xfrm>
            <a:off x="7104064" y="2636840"/>
            <a:ext cx="71437"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13" name="모서리가 둥근 직사각형 22"/>
          <p:cNvSpPr>
            <a:spLocks noChangeArrowheads="1"/>
          </p:cNvSpPr>
          <p:nvPr/>
        </p:nvSpPr>
        <p:spPr bwMode="auto">
          <a:xfrm>
            <a:off x="7248525" y="2636840"/>
            <a:ext cx="71438"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14" name="모서리가 둥근 직사각형 23"/>
          <p:cNvSpPr>
            <a:spLocks noChangeArrowheads="1"/>
          </p:cNvSpPr>
          <p:nvPr/>
        </p:nvSpPr>
        <p:spPr bwMode="auto">
          <a:xfrm>
            <a:off x="7391401" y="2636840"/>
            <a:ext cx="73025" cy="720725"/>
          </a:xfrm>
          <a:prstGeom prst="roundRect">
            <a:avLst>
              <a:gd name="adj" fmla="val 16667"/>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15" name="모서리가 둥근 직사각형 24"/>
          <p:cNvSpPr>
            <a:spLocks noChangeArrowheads="1"/>
          </p:cNvSpPr>
          <p:nvPr/>
        </p:nvSpPr>
        <p:spPr bwMode="auto">
          <a:xfrm>
            <a:off x="4584701" y="2565401"/>
            <a:ext cx="2951163" cy="863600"/>
          </a:xfrm>
          <a:prstGeom prst="roundRect">
            <a:avLst>
              <a:gd name="adj" fmla="val 16667"/>
            </a:avLst>
          </a:prstGeom>
          <a:noFill/>
          <a:ln w="63500">
            <a:solidFill>
              <a:srgbClr val="395E8A"/>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fontAlgn="base" latinLnBrk="1">
              <a:spcBef>
                <a:spcPct val="0"/>
              </a:spcBef>
              <a:spcAft>
                <a:spcPct val="0"/>
              </a:spcAft>
            </a:pPr>
            <a:endParaRPr lang="zh-CN" altLang="zh-CN">
              <a:solidFill>
                <a:srgbClr val="FFFFFF"/>
              </a:solidFill>
              <a:latin typeface="Malgun Gothic" pitchFamily="34" charset="-127"/>
              <a:ea typeface="宋体" pitchFamily="2" charset="-122"/>
              <a:sym typeface="Malgun Gothic" pitchFamily="34" charset="-127"/>
            </a:endParaRPr>
          </a:p>
        </p:txBody>
      </p:sp>
      <p:sp>
        <p:nvSpPr>
          <p:cNvPr id="8216" name="직사각형 25"/>
          <p:cNvSpPr>
            <a:spLocks noChangeArrowheads="1"/>
          </p:cNvSpPr>
          <p:nvPr/>
        </p:nvSpPr>
        <p:spPr bwMode="auto">
          <a:xfrm>
            <a:off x="4777492" y="3502027"/>
            <a:ext cx="2448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latinLnBrk="1">
              <a:spcBef>
                <a:spcPct val="0"/>
              </a:spcBef>
              <a:spcAft>
                <a:spcPct val="0"/>
              </a:spcAft>
            </a:pPr>
            <a:r>
              <a:rPr lang="en-US" altLang="zh-CN" sz="2400" b="1" dirty="0">
                <a:solidFill>
                  <a:srgbClr val="00B0F0"/>
                </a:solidFill>
                <a:latin typeface="Courier New" panose="02070309020205020404" pitchFamily="49" charset="0"/>
                <a:ea typeface="宋体" pitchFamily="2" charset="-122"/>
                <a:cs typeface="Courier New" panose="02070309020205020404" pitchFamily="49" charset="0"/>
                <a:sym typeface="Arial Rounded MT Bold" pitchFamily="34" charset="0"/>
              </a:rPr>
              <a:t>Now Loading…</a:t>
            </a:r>
            <a:endParaRPr lang="en-US" altLang="zh-CN" dirty="0">
              <a:solidFill>
                <a:srgbClr val="000000"/>
              </a:solidFill>
              <a:latin typeface="Courier New" panose="02070309020205020404" pitchFamily="49" charset="0"/>
              <a:ea typeface="宋体" pitchFamily="2" charset="-122"/>
              <a:cs typeface="Courier New" panose="02070309020205020404" pitchFamily="49" charset="0"/>
            </a:endParaRPr>
          </a:p>
        </p:txBody>
      </p:sp>
      <p:sp>
        <p:nvSpPr>
          <p:cNvPr id="2" name="TextBox 1"/>
          <p:cNvSpPr txBox="1"/>
          <p:nvPr/>
        </p:nvSpPr>
        <p:spPr>
          <a:xfrm>
            <a:off x="3875525" y="1463974"/>
            <a:ext cx="4801314" cy="3170099"/>
          </a:xfrm>
          <a:prstGeom prst="rect">
            <a:avLst/>
          </a:prstGeom>
          <a:noFill/>
        </p:spPr>
        <p:txBody>
          <a:bodyPr wrap="none" rtlCol="0">
            <a:spAutoFit/>
          </a:bodyPr>
          <a:lstStyle/>
          <a:p>
            <a:pPr fontAlgn="base">
              <a:spcBef>
                <a:spcPct val="0"/>
              </a:spcBef>
              <a:spcAft>
                <a:spcPct val="0"/>
              </a:spcAft>
            </a:pPr>
            <a:r>
              <a:rPr lang="en-US" altLang="zh-CN" sz="20000" b="1" dirty="0">
                <a:solidFill>
                  <a:srgbClr val="FFFFFF"/>
                </a:solidFill>
                <a:latin typeface="Courier New" panose="02070309020205020404" pitchFamily="49" charset="0"/>
                <a:ea typeface="宋体" pitchFamily="2" charset="-122"/>
                <a:cs typeface="Courier New" panose="02070309020205020404" pitchFamily="49" charset="0"/>
              </a:rPr>
              <a:t>GO!</a:t>
            </a:r>
            <a:endParaRPr lang="zh-CN" altLang="en-US" sz="20000" b="1" dirty="0">
              <a:solidFill>
                <a:srgbClr val="FFFFFF"/>
              </a:solidFill>
              <a:latin typeface="Courier New" panose="02070309020205020404" pitchFamily="49" charset="0"/>
              <a:ea typeface="宋体" pitchFamily="2" charset="-122"/>
              <a:cs typeface="Courier New" panose="02070309020205020404" pitchFamily="49" charset="0"/>
            </a:endParaRPr>
          </a:p>
        </p:txBody>
      </p:sp>
      <p:pic>
        <p:nvPicPr>
          <p:cNvPr id="3" name="大野克夫 - 蘭のテーマ">
            <a:hlinkClick r:id="" action="ppaction://media"/>
          </p:cNvPr>
          <p:cNvPicPr>
            <a:picLocks noChangeAspect="1"/>
          </p:cNvPicPr>
          <p:nvPr>
            <a:audioFile r:link="rId1"/>
            <p:extLst>
              <p:ext uri="{DAA4B4D4-6D71-4841-9C94-3DE7FCFB9230}">
                <p14:media xmlns:p14="http://schemas.microsoft.com/office/powerpoint/2010/main" r:embed="rId2">
                  <p14:trim end="227127.5"/>
                  <p14:fade in="500" out="500"/>
                </p14:media>
              </p:ext>
            </p:extLst>
          </p:nvPr>
        </p:nvPicPr>
        <p:blipFill>
          <a:blip r:embed="rId4"/>
          <a:stretch>
            <a:fillRect/>
          </a:stretch>
        </p:blipFill>
        <p:spPr>
          <a:xfrm>
            <a:off x="1797946" y="5885164"/>
            <a:ext cx="304800" cy="304800"/>
          </a:xfrm>
          <a:prstGeom prst="rect">
            <a:avLst/>
          </a:prstGeom>
        </p:spPr>
      </p:pic>
    </p:spTree>
    <p:extLst>
      <p:ext uri="{BB962C8B-B14F-4D97-AF65-F5344CB8AC3E}">
        <p14:creationId xmlns:p14="http://schemas.microsoft.com/office/powerpoint/2010/main" val="142942123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8216"/>
                                        </p:tgtEl>
                                        <p:attrNameLst>
                                          <p:attrName>style.visibility</p:attrName>
                                        </p:attrNameLst>
                                      </p:cBhvr>
                                      <p:to>
                                        <p:strVal val="visible"/>
                                      </p:to>
                                    </p:set>
                                    <p:animEffect transition="in" filter="fade">
                                      <p:cBhvr>
                                        <p:cTn id="10" dur="1000"/>
                                        <p:tgtEl>
                                          <p:spTgt spid="8216"/>
                                        </p:tgtEl>
                                      </p:cBhvr>
                                    </p:animEffect>
                                    <p:anim calcmode="lin" valueType="num">
                                      <p:cBhvr>
                                        <p:cTn id="11" dur="1000" fill="hold"/>
                                        <p:tgtEl>
                                          <p:spTgt spid="8216"/>
                                        </p:tgtEl>
                                        <p:attrNameLst>
                                          <p:attrName>ppt_x</p:attrName>
                                        </p:attrNameLst>
                                      </p:cBhvr>
                                      <p:tavLst>
                                        <p:tav tm="0">
                                          <p:val>
                                            <p:strVal val="#ppt_x"/>
                                          </p:val>
                                        </p:tav>
                                        <p:tav tm="100000">
                                          <p:val>
                                            <p:strVal val="#ppt_x"/>
                                          </p:val>
                                        </p:tav>
                                      </p:tavLst>
                                    </p:anim>
                                    <p:anim calcmode="lin" valueType="num">
                                      <p:cBhvr>
                                        <p:cTn id="12" dur="1000" fill="hold"/>
                                        <p:tgtEl>
                                          <p:spTgt spid="821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8215"/>
                                        </p:tgtEl>
                                        <p:attrNameLst>
                                          <p:attrName>style.visibility</p:attrName>
                                        </p:attrNameLst>
                                      </p:cBhvr>
                                      <p:to>
                                        <p:strVal val="visible"/>
                                      </p:to>
                                    </p:set>
                                    <p:animEffect transition="in" filter="fade">
                                      <p:cBhvr>
                                        <p:cTn id="15" dur="1000"/>
                                        <p:tgtEl>
                                          <p:spTgt spid="8215"/>
                                        </p:tgtEl>
                                      </p:cBhvr>
                                    </p:animEffect>
                                    <p:anim calcmode="lin" valueType="num">
                                      <p:cBhvr>
                                        <p:cTn id="16" dur="1000" fill="hold"/>
                                        <p:tgtEl>
                                          <p:spTgt spid="8215"/>
                                        </p:tgtEl>
                                        <p:attrNameLst>
                                          <p:attrName>ppt_x</p:attrName>
                                        </p:attrNameLst>
                                      </p:cBhvr>
                                      <p:tavLst>
                                        <p:tav tm="0">
                                          <p:val>
                                            <p:strVal val="#ppt_x"/>
                                          </p:val>
                                        </p:tav>
                                        <p:tav tm="100000">
                                          <p:val>
                                            <p:strVal val="#ppt_x"/>
                                          </p:val>
                                        </p:tav>
                                      </p:tavLst>
                                    </p:anim>
                                    <p:anim calcmode="lin" valueType="num">
                                      <p:cBhvr>
                                        <p:cTn id="17" dur="1000" fill="hold"/>
                                        <p:tgtEl>
                                          <p:spTgt spid="8215"/>
                                        </p:tgtEl>
                                        <p:attrNameLst>
                                          <p:attrName>ppt_y</p:attrName>
                                        </p:attrNameLst>
                                      </p:cBhvr>
                                      <p:tavLst>
                                        <p:tav tm="0">
                                          <p:val>
                                            <p:strVal val="#ppt_y+.1"/>
                                          </p:val>
                                        </p:tav>
                                        <p:tav tm="100000">
                                          <p:val>
                                            <p:strVal val="#ppt_y"/>
                                          </p:val>
                                        </p:tav>
                                      </p:tavLst>
                                    </p:anim>
                                  </p:childTnLst>
                                </p:cTn>
                              </p:par>
                            </p:childTnLst>
                          </p:cTn>
                        </p:par>
                        <p:par>
                          <p:cTn id="18" fill="hold" nodeType="afterGroup">
                            <p:stCondLst>
                              <p:cond delay="1000"/>
                            </p:stCondLst>
                            <p:childTnLst>
                              <p:par>
                                <p:cTn id="19" presetID="53" presetClass="entr" presetSubtype="0" fill="hold" grpId="0" nodeType="afterEffect">
                                  <p:stCondLst>
                                    <p:cond delay="0"/>
                                  </p:stCondLst>
                                  <p:childTnLst>
                                    <p:set>
                                      <p:cBhvr>
                                        <p:cTn id="20" dur="1" fill="hold">
                                          <p:stCondLst>
                                            <p:cond delay="0"/>
                                          </p:stCondLst>
                                        </p:cTn>
                                        <p:tgtEl>
                                          <p:spTgt spid="8195"/>
                                        </p:tgtEl>
                                        <p:attrNameLst>
                                          <p:attrName>style.visibility</p:attrName>
                                        </p:attrNameLst>
                                      </p:cBhvr>
                                      <p:to>
                                        <p:strVal val="visible"/>
                                      </p:to>
                                    </p:set>
                                    <p:anim calcmode="lin" valueType="num">
                                      <p:cBhvr>
                                        <p:cTn id="21" dur="100" fill="hold"/>
                                        <p:tgtEl>
                                          <p:spTgt spid="8195"/>
                                        </p:tgtEl>
                                        <p:attrNameLst>
                                          <p:attrName>ppt_w</p:attrName>
                                        </p:attrNameLst>
                                      </p:cBhvr>
                                      <p:tavLst>
                                        <p:tav tm="0">
                                          <p:val>
                                            <p:fltVal val="0"/>
                                          </p:val>
                                        </p:tav>
                                        <p:tav tm="100000">
                                          <p:val>
                                            <p:strVal val="#ppt_w"/>
                                          </p:val>
                                        </p:tav>
                                      </p:tavLst>
                                    </p:anim>
                                    <p:anim calcmode="lin" valueType="num">
                                      <p:cBhvr>
                                        <p:cTn id="22" dur="100" fill="hold"/>
                                        <p:tgtEl>
                                          <p:spTgt spid="8195"/>
                                        </p:tgtEl>
                                        <p:attrNameLst>
                                          <p:attrName>ppt_h</p:attrName>
                                        </p:attrNameLst>
                                      </p:cBhvr>
                                      <p:tavLst>
                                        <p:tav tm="0">
                                          <p:val>
                                            <p:fltVal val="0"/>
                                          </p:val>
                                        </p:tav>
                                        <p:tav tm="100000">
                                          <p:val>
                                            <p:strVal val="#ppt_h"/>
                                          </p:val>
                                        </p:tav>
                                      </p:tavLst>
                                    </p:anim>
                                    <p:animEffect>
                                      <p:cBhvr>
                                        <p:cTn id="23" dur="100"/>
                                        <p:tgtEl>
                                          <p:spTgt spid="8195"/>
                                        </p:tgtEl>
                                      </p:cBhvr>
                                    </p:animEffect>
                                  </p:childTnLst>
                                </p:cTn>
                              </p:par>
                            </p:childTnLst>
                          </p:cTn>
                        </p:par>
                        <p:par>
                          <p:cTn id="24" fill="hold" nodeType="afterGroup">
                            <p:stCondLst>
                              <p:cond delay="1100"/>
                            </p:stCondLst>
                            <p:childTnLst>
                              <p:par>
                                <p:cTn id="25" presetID="53" presetClass="entr" presetSubtype="0" fill="hold" grpId="0" nodeType="afterEffect">
                                  <p:stCondLst>
                                    <p:cond delay="0"/>
                                  </p:stCondLst>
                                  <p:childTnLst>
                                    <p:set>
                                      <p:cBhvr>
                                        <p:cTn id="26" dur="1" fill="hold">
                                          <p:stCondLst>
                                            <p:cond delay="0"/>
                                          </p:stCondLst>
                                        </p:cTn>
                                        <p:tgtEl>
                                          <p:spTgt spid="8196"/>
                                        </p:tgtEl>
                                        <p:attrNameLst>
                                          <p:attrName>style.visibility</p:attrName>
                                        </p:attrNameLst>
                                      </p:cBhvr>
                                      <p:to>
                                        <p:strVal val="visible"/>
                                      </p:to>
                                    </p:set>
                                    <p:anim calcmode="lin" valueType="num">
                                      <p:cBhvr>
                                        <p:cTn id="27" dur="100" fill="hold"/>
                                        <p:tgtEl>
                                          <p:spTgt spid="8196"/>
                                        </p:tgtEl>
                                        <p:attrNameLst>
                                          <p:attrName>ppt_w</p:attrName>
                                        </p:attrNameLst>
                                      </p:cBhvr>
                                      <p:tavLst>
                                        <p:tav tm="0">
                                          <p:val>
                                            <p:fltVal val="0"/>
                                          </p:val>
                                        </p:tav>
                                        <p:tav tm="100000">
                                          <p:val>
                                            <p:strVal val="#ppt_w"/>
                                          </p:val>
                                        </p:tav>
                                      </p:tavLst>
                                    </p:anim>
                                    <p:anim calcmode="lin" valueType="num">
                                      <p:cBhvr>
                                        <p:cTn id="28" dur="100" fill="hold"/>
                                        <p:tgtEl>
                                          <p:spTgt spid="8196"/>
                                        </p:tgtEl>
                                        <p:attrNameLst>
                                          <p:attrName>ppt_h</p:attrName>
                                        </p:attrNameLst>
                                      </p:cBhvr>
                                      <p:tavLst>
                                        <p:tav tm="0">
                                          <p:val>
                                            <p:fltVal val="0"/>
                                          </p:val>
                                        </p:tav>
                                        <p:tav tm="100000">
                                          <p:val>
                                            <p:strVal val="#ppt_h"/>
                                          </p:val>
                                        </p:tav>
                                      </p:tavLst>
                                    </p:anim>
                                    <p:animEffect>
                                      <p:cBhvr>
                                        <p:cTn id="29" dur="100"/>
                                        <p:tgtEl>
                                          <p:spTgt spid="8196"/>
                                        </p:tgtEl>
                                      </p:cBhvr>
                                    </p:animEffect>
                                  </p:childTnLst>
                                </p:cTn>
                              </p:par>
                            </p:childTnLst>
                          </p:cTn>
                        </p:par>
                        <p:par>
                          <p:cTn id="30" fill="hold" nodeType="afterGroup">
                            <p:stCondLst>
                              <p:cond delay="1200"/>
                            </p:stCondLst>
                            <p:childTnLst>
                              <p:par>
                                <p:cTn id="31" presetID="53" presetClass="entr" presetSubtype="0" fill="hold" grpId="0" nodeType="afterEffect">
                                  <p:stCondLst>
                                    <p:cond delay="0"/>
                                  </p:stCondLst>
                                  <p:childTnLst>
                                    <p:set>
                                      <p:cBhvr>
                                        <p:cTn id="32" dur="1" fill="hold">
                                          <p:stCondLst>
                                            <p:cond delay="0"/>
                                          </p:stCondLst>
                                        </p:cTn>
                                        <p:tgtEl>
                                          <p:spTgt spid="8197"/>
                                        </p:tgtEl>
                                        <p:attrNameLst>
                                          <p:attrName>style.visibility</p:attrName>
                                        </p:attrNameLst>
                                      </p:cBhvr>
                                      <p:to>
                                        <p:strVal val="visible"/>
                                      </p:to>
                                    </p:set>
                                    <p:anim calcmode="lin" valueType="num">
                                      <p:cBhvr>
                                        <p:cTn id="33" dur="100" fill="hold"/>
                                        <p:tgtEl>
                                          <p:spTgt spid="8197"/>
                                        </p:tgtEl>
                                        <p:attrNameLst>
                                          <p:attrName>ppt_w</p:attrName>
                                        </p:attrNameLst>
                                      </p:cBhvr>
                                      <p:tavLst>
                                        <p:tav tm="0">
                                          <p:val>
                                            <p:fltVal val="0"/>
                                          </p:val>
                                        </p:tav>
                                        <p:tav tm="100000">
                                          <p:val>
                                            <p:strVal val="#ppt_w"/>
                                          </p:val>
                                        </p:tav>
                                      </p:tavLst>
                                    </p:anim>
                                    <p:anim calcmode="lin" valueType="num">
                                      <p:cBhvr>
                                        <p:cTn id="34" dur="100" fill="hold"/>
                                        <p:tgtEl>
                                          <p:spTgt spid="8197"/>
                                        </p:tgtEl>
                                        <p:attrNameLst>
                                          <p:attrName>ppt_h</p:attrName>
                                        </p:attrNameLst>
                                      </p:cBhvr>
                                      <p:tavLst>
                                        <p:tav tm="0">
                                          <p:val>
                                            <p:fltVal val="0"/>
                                          </p:val>
                                        </p:tav>
                                        <p:tav tm="100000">
                                          <p:val>
                                            <p:strVal val="#ppt_h"/>
                                          </p:val>
                                        </p:tav>
                                      </p:tavLst>
                                    </p:anim>
                                    <p:animEffect>
                                      <p:cBhvr>
                                        <p:cTn id="35" dur="100"/>
                                        <p:tgtEl>
                                          <p:spTgt spid="8197"/>
                                        </p:tgtEl>
                                      </p:cBhvr>
                                    </p:animEffect>
                                  </p:childTnLst>
                                </p:cTn>
                              </p:par>
                            </p:childTnLst>
                          </p:cTn>
                        </p:par>
                        <p:par>
                          <p:cTn id="36" fill="hold" nodeType="afterGroup">
                            <p:stCondLst>
                              <p:cond delay="1300"/>
                            </p:stCondLst>
                            <p:childTnLst>
                              <p:par>
                                <p:cTn id="37" presetID="53" presetClass="entr" presetSubtype="0" fill="hold" grpId="0" nodeType="afterEffect">
                                  <p:stCondLst>
                                    <p:cond delay="0"/>
                                  </p:stCondLst>
                                  <p:childTnLst>
                                    <p:set>
                                      <p:cBhvr>
                                        <p:cTn id="38" dur="1" fill="hold">
                                          <p:stCondLst>
                                            <p:cond delay="0"/>
                                          </p:stCondLst>
                                        </p:cTn>
                                        <p:tgtEl>
                                          <p:spTgt spid="8198"/>
                                        </p:tgtEl>
                                        <p:attrNameLst>
                                          <p:attrName>style.visibility</p:attrName>
                                        </p:attrNameLst>
                                      </p:cBhvr>
                                      <p:to>
                                        <p:strVal val="visible"/>
                                      </p:to>
                                    </p:set>
                                    <p:anim calcmode="lin" valueType="num">
                                      <p:cBhvr>
                                        <p:cTn id="39" dur="100" fill="hold"/>
                                        <p:tgtEl>
                                          <p:spTgt spid="8198"/>
                                        </p:tgtEl>
                                        <p:attrNameLst>
                                          <p:attrName>ppt_w</p:attrName>
                                        </p:attrNameLst>
                                      </p:cBhvr>
                                      <p:tavLst>
                                        <p:tav tm="0">
                                          <p:val>
                                            <p:fltVal val="0"/>
                                          </p:val>
                                        </p:tav>
                                        <p:tav tm="100000">
                                          <p:val>
                                            <p:strVal val="#ppt_w"/>
                                          </p:val>
                                        </p:tav>
                                      </p:tavLst>
                                    </p:anim>
                                    <p:anim calcmode="lin" valueType="num">
                                      <p:cBhvr>
                                        <p:cTn id="40" dur="100" fill="hold"/>
                                        <p:tgtEl>
                                          <p:spTgt spid="8198"/>
                                        </p:tgtEl>
                                        <p:attrNameLst>
                                          <p:attrName>ppt_h</p:attrName>
                                        </p:attrNameLst>
                                      </p:cBhvr>
                                      <p:tavLst>
                                        <p:tav tm="0">
                                          <p:val>
                                            <p:fltVal val="0"/>
                                          </p:val>
                                        </p:tav>
                                        <p:tav tm="100000">
                                          <p:val>
                                            <p:strVal val="#ppt_h"/>
                                          </p:val>
                                        </p:tav>
                                      </p:tavLst>
                                    </p:anim>
                                    <p:animEffect>
                                      <p:cBhvr>
                                        <p:cTn id="41" dur="100"/>
                                        <p:tgtEl>
                                          <p:spTgt spid="8198"/>
                                        </p:tgtEl>
                                      </p:cBhvr>
                                    </p:animEffect>
                                  </p:childTnLst>
                                </p:cTn>
                              </p:par>
                            </p:childTnLst>
                          </p:cTn>
                        </p:par>
                        <p:par>
                          <p:cTn id="42" fill="hold" nodeType="afterGroup">
                            <p:stCondLst>
                              <p:cond delay="1400"/>
                            </p:stCondLst>
                            <p:childTnLst>
                              <p:par>
                                <p:cTn id="43" presetID="53" presetClass="entr" presetSubtype="0" fill="hold" grpId="0" nodeType="afterEffect">
                                  <p:stCondLst>
                                    <p:cond delay="0"/>
                                  </p:stCondLst>
                                  <p:childTnLst>
                                    <p:set>
                                      <p:cBhvr>
                                        <p:cTn id="44" dur="1" fill="hold">
                                          <p:stCondLst>
                                            <p:cond delay="0"/>
                                          </p:stCondLst>
                                        </p:cTn>
                                        <p:tgtEl>
                                          <p:spTgt spid="8199"/>
                                        </p:tgtEl>
                                        <p:attrNameLst>
                                          <p:attrName>style.visibility</p:attrName>
                                        </p:attrNameLst>
                                      </p:cBhvr>
                                      <p:to>
                                        <p:strVal val="visible"/>
                                      </p:to>
                                    </p:set>
                                    <p:anim calcmode="lin" valueType="num">
                                      <p:cBhvr>
                                        <p:cTn id="45" dur="100" fill="hold"/>
                                        <p:tgtEl>
                                          <p:spTgt spid="8199"/>
                                        </p:tgtEl>
                                        <p:attrNameLst>
                                          <p:attrName>ppt_w</p:attrName>
                                        </p:attrNameLst>
                                      </p:cBhvr>
                                      <p:tavLst>
                                        <p:tav tm="0">
                                          <p:val>
                                            <p:fltVal val="0"/>
                                          </p:val>
                                        </p:tav>
                                        <p:tav tm="100000">
                                          <p:val>
                                            <p:strVal val="#ppt_w"/>
                                          </p:val>
                                        </p:tav>
                                      </p:tavLst>
                                    </p:anim>
                                    <p:anim calcmode="lin" valueType="num">
                                      <p:cBhvr>
                                        <p:cTn id="46" dur="100" fill="hold"/>
                                        <p:tgtEl>
                                          <p:spTgt spid="8199"/>
                                        </p:tgtEl>
                                        <p:attrNameLst>
                                          <p:attrName>ppt_h</p:attrName>
                                        </p:attrNameLst>
                                      </p:cBhvr>
                                      <p:tavLst>
                                        <p:tav tm="0">
                                          <p:val>
                                            <p:fltVal val="0"/>
                                          </p:val>
                                        </p:tav>
                                        <p:tav tm="100000">
                                          <p:val>
                                            <p:strVal val="#ppt_h"/>
                                          </p:val>
                                        </p:tav>
                                      </p:tavLst>
                                    </p:anim>
                                    <p:animEffect>
                                      <p:cBhvr>
                                        <p:cTn id="47" dur="100"/>
                                        <p:tgtEl>
                                          <p:spTgt spid="8199"/>
                                        </p:tgtEl>
                                      </p:cBhvr>
                                    </p:animEffect>
                                  </p:childTnLst>
                                </p:cTn>
                              </p:par>
                            </p:childTnLst>
                          </p:cTn>
                        </p:par>
                        <p:par>
                          <p:cTn id="48" fill="hold" nodeType="afterGroup">
                            <p:stCondLst>
                              <p:cond delay="1500"/>
                            </p:stCondLst>
                            <p:childTnLst>
                              <p:par>
                                <p:cTn id="49" presetID="53" presetClass="entr" presetSubtype="0" fill="hold" grpId="0" nodeType="afterEffect">
                                  <p:stCondLst>
                                    <p:cond delay="0"/>
                                  </p:stCondLst>
                                  <p:childTnLst>
                                    <p:set>
                                      <p:cBhvr>
                                        <p:cTn id="50" dur="1" fill="hold">
                                          <p:stCondLst>
                                            <p:cond delay="0"/>
                                          </p:stCondLst>
                                        </p:cTn>
                                        <p:tgtEl>
                                          <p:spTgt spid="8200"/>
                                        </p:tgtEl>
                                        <p:attrNameLst>
                                          <p:attrName>style.visibility</p:attrName>
                                        </p:attrNameLst>
                                      </p:cBhvr>
                                      <p:to>
                                        <p:strVal val="visible"/>
                                      </p:to>
                                    </p:set>
                                    <p:anim calcmode="lin" valueType="num">
                                      <p:cBhvr>
                                        <p:cTn id="51" dur="100" fill="hold"/>
                                        <p:tgtEl>
                                          <p:spTgt spid="8200"/>
                                        </p:tgtEl>
                                        <p:attrNameLst>
                                          <p:attrName>ppt_w</p:attrName>
                                        </p:attrNameLst>
                                      </p:cBhvr>
                                      <p:tavLst>
                                        <p:tav tm="0">
                                          <p:val>
                                            <p:fltVal val="0"/>
                                          </p:val>
                                        </p:tav>
                                        <p:tav tm="100000">
                                          <p:val>
                                            <p:strVal val="#ppt_w"/>
                                          </p:val>
                                        </p:tav>
                                      </p:tavLst>
                                    </p:anim>
                                    <p:anim calcmode="lin" valueType="num">
                                      <p:cBhvr>
                                        <p:cTn id="52" dur="100" fill="hold"/>
                                        <p:tgtEl>
                                          <p:spTgt spid="8200"/>
                                        </p:tgtEl>
                                        <p:attrNameLst>
                                          <p:attrName>ppt_h</p:attrName>
                                        </p:attrNameLst>
                                      </p:cBhvr>
                                      <p:tavLst>
                                        <p:tav tm="0">
                                          <p:val>
                                            <p:fltVal val="0"/>
                                          </p:val>
                                        </p:tav>
                                        <p:tav tm="100000">
                                          <p:val>
                                            <p:strVal val="#ppt_h"/>
                                          </p:val>
                                        </p:tav>
                                      </p:tavLst>
                                    </p:anim>
                                    <p:animEffect>
                                      <p:cBhvr>
                                        <p:cTn id="53" dur="100"/>
                                        <p:tgtEl>
                                          <p:spTgt spid="8200"/>
                                        </p:tgtEl>
                                      </p:cBhvr>
                                    </p:animEffect>
                                  </p:childTnLst>
                                </p:cTn>
                              </p:par>
                            </p:childTnLst>
                          </p:cTn>
                        </p:par>
                        <p:par>
                          <p:cTn id="54" fill="hold" nodeType="afterGroup">
                            <p:stCondLst>
                              <p:cond delay="1600"/>
                            </p:stCondLst>
                            <p:childTnLst>
                              <p:par>
                                <p:cTn id="55" presetID="53" presetClass="entr" presetSubtype="0" fill="hold" grpId="0" nodeType="afterEffect">
                                  <p:stCondLst>
                                    <p:cond delay="0"/>
                                  </p:stCondLst>
                                  <p:childTnLst>
                                    <p:set>
                                      <p:cBhvr>
                                        <p:cTn id="56" dur="1" fill="hold">
                                          <p:stCondLst>
                                            <p:cond delay="0"/>
                                          </p:stCondLst>
                                        </p:cTn>
                                        <p:tgtEl>
                                          <p:spTgt spid="8201"/>
                                        </p:tgtEl>
                                        <p:attrNameLst>
                                          <p:attrName>style.visibility</p:attrName>
                                        </p:attrNameLst>
                                      </p:cBhvr>
                                      <p:to>
                                        <p:strVal val="visible"/>
                                      </p:to>
                                    </p:set>
                                    <p:anim calcmode="lin" valueType="num">
                                      <p:cBhvr>
                                        <p:cTn id="57" dur="100" fill="hold"/>
                                        <p:tgtEl>
                                          <p:spTgt spid="8201"/>
                                        </p:tgtEl>
                                        <p:attrNameLst>
                                          <p:attrName>ppt_w</p:attrName>
                                        </p:attrNameLst>
                                      </p:cBhvr>
                                      <p:tavLst>
                                        <p:tav tm="0">
                                          <p:val>
                                            <p:fltVal val="0"/>
                                          </p:val>
                                        </p:tav>
                                        <p:tav tm="100000">
                                          <p:val>
                                            <p:strVal val="#ppt_w"/>
                                          </p:val>
                                        </p:tav>
                                      </p:tavLst>
                                    </p:anim>
                                    <p:anim calcmode="lin" valueType="num">
                                      <p:cBhvr>
                                        <p:cTn id="58" dur="100" fill="hold"/>
                                        <p:tgtEl>
                                          <p:spTgt spid="8201"/>
                                        </p:tgtEl>
                                        <p:attrNameLst>
                                          <p:attrName>ppt_h</p:attrName>
                                        </p:attrNameLst>
                                      </p:cBhvr>
                                      <p:tavLst>
                                        <p:tav tm="0">
                                          <p:val>
                                            <p:fltVal val="0"/>
                                          </p:val>
                                        </p:tav>
                                        <p:tav tm="100000">
                                          <p:val>
                                            <p:strVal val="#ppt_h"/>
                                          </p:val>
                                        </p:tav>
                                      </p:tavLst>
                                    </p:anim>
                                    <p:animEffect>
                                      <p:cBhvr>
                                        <p:cTn id="59" dur="100"/>
                                        <p:tgtEl>
                                          <p:spTgt spid="8201"/>
                                        </p:tgtEl>
                                      </p:cBhvr>
                                    </p:animEffect>
                                  </p:childTnLst>
                                </p:cTn>
                              </p:par>
                            </p:childTnLst>
                          </p:cTn>
                        </p:par>
                        <p:par>
                          <p:cTn id="60" fill="hold" nodeType="afterGroup">
                            <p:stCondLst>
                              <p:cond delay="1700"/>
                            </p:stCondLst>
                            <p:childTnLst>
                              <p:par>
                                <p:cTn id="61" presetID="53" presetClass="entr" presetSubtype="0" fill="hold" grpId="0" nodeType="afterEffect">
                                  <p:stCondLst>
                                    <p:cond delay="0"/>
                                  </p:stCondLst>
                                  <p:childTnLst>
                                    <p:set>
                                      <p:cBhvr>
                                        <p:cTn id="62" dur="1" fill="hold">
                                          <p:stCondLst>
                                            <p:cond delay="0"/>
                                          </p:stCondLst>
                                        </p:cTn>
                                        <p:tgtEl>
                                          <p:spTgt spid="8202"/>
                                        </p:tgtEl>
                                        <p:attrNameLst>
                                          <p:attrName>style.visibility</p:attrName>
                                        </p:attrNameLst>
                                      </p:cBhvr>
                                      <p:to>
                                        <p:strVal val="visible"/>
                                      </p:to>
                                    </p:set>
                                    <p:anim calcmode="lin" valueType="num">
                                      <p:cBhvr>
                                        <p:cTn id="63" dur="100" fill="hold"/>
                                        <p:tgtEl>
                                          <p:spTgt spid="8202"/>
                                        </p:tgtEl>
                                        <p:attrNameLst>
                                          <p:attrName>ppt_w</p:attrName>
                                        </p:attrNameLst>
                                      </p:cBhvr>
                                      <p:tavLst>
                                        <p:tav tm="0">
                                          <p:val>
                                            <p:fltVal val="0"/>
                                          </p:val>
                                        </p:tav>
                                        <p:tav tm="100000">
                                          <p:val>
                                            <p:strVal val="#ppt_w"/>
                                          </p:val>
                                        </p:tav>
                                      </p:tavLst>
                                    </p:anim>
                                    <p:anim calcmode="lin" valueType="num">
                                      <p:cBhvr>
                                        <p:cTn id="64" dur="100" fill="hold"/>
                                        <p:tgtEl>
                                          <p:spTgt spid="8202"/>
                                        </p:tgtEl>
                                        <p:attrNameLst>
                                          <p:attrName>ppt_h</p:attrName>
                                        </p:attrNameLst>
                                      </p:cBhvr>
                                      <p:tavLst>
                                        <p:tav tm="0">
                                          <p:val>
                                            <p:fltVal val="0"/>
                                          </p:val>
                                        </p:tav>
                                        <p:tav tm="100000">
                                          <p:val>
                                            <p:strVal val="#ppt_h"/>
                                          </p:val>
                                        </p:tav>
                                      </p:tavLst>
                                    </p:anim>
                                    <p:animEffect>
                                      <p:cBhvr>
                                        <p:cTn id="65" dur="100"/>
                                        <p:tgtEl>
                                          <p:spTgt spid="8202"/>
                                        </p:tgtEl>
                                      </p:cBhvr>
                                    </p:animEffect>
                                  </p:childTnLst>
                                </p:cTn>
                              </p:par>
                            </p:childTnLst>
                          </p:cTn>
                        </p:par>
                        <p:par>
                          <p:cTn id="66" fill="hold" nodeType="afterGroup">
                            <p:stCondLst>
                              <p:cond delay="1800"/>
                            </p:stCondLst>
                            <p:childTnLst>
                              <p:par>
                                <p:cTn id="67" presetID="53" presetClass="entr" presetSubtype="0" fill="hold" grpId="0" nodeType="afterEffect">
                                  <p:stCondLst>
                                    <p:cond delay="0"/>
                                  </p:stCondLst>
                                  <p:childTnLst>
                                    <p:set>
                                      <p:cBhvr>
                                        <p:cTn id="68" dur="1" fill="hold">
                                          <p:stCondLst>
                                            <p:cond delay="0"/>
                                          </p:stCondLst>
                                        </p:cTn>
                                        <p:tgtEl>
                                          <p:spTgt spid="8203"/>
                                        </p:tgtEl>
                                        <p:attrNameLst>
                                          <p:attrName>style.visibility</p:attrName>
                                        </p:attrNameLst>
                                      </p:cBhvr>
                                      <p:to>
                                        <p:strVal val="visible"/>
                                      </p:to>
                                    </p:set>
                                    <p:anim calcmode="lin" valueType="num">
                                      <p:cBhvr>
                                        <p:cTn id="69" dur="100" fill="hold"/>
                                        <p:tgtEl>
                                          <p:spTgt spid="8203"/>
                                        </p:tgtEl>
                                        <p:attrNameLst>
                                          <p:attrName>ppt_w</p:attrName>
                                        </p:attrNameLst>
                                      </p:cBhvr>
                                      <p:tavLst>
                                        <p:tav tm="0">
                                          <p:val>
                                            <p:fltVal val="0"/>
                                          </p:val>
                                        </p:tav>
                                        <p:tav tm="100000">
                                          <p:val>
                                            <p:strVal val="#ppt_w"/>
                                          </p:val>
                                        </p:tav>
                                      </p:tavLst>
                                    </p:anim>
                                    <p:anim calcmode="lin" valueType="num">
                                      <p:cBhvr>
                                        <p:cTn id="70" dur="100" fill="hold"/>
                                        <p:tgtEl>
                                          <p:spTgt spid="8203"/>
                                        </p:tgtEl>
                                        <p:attrNameLst>
                                          <p:attrName>ppt_h</p:attrName>
                                        </p:attrNameLst>
                                      </p:cBhvr>
                                      <p:tavLst>
                                        <p:tav tm="0">
                                          <p:val>
                                            <p:fltVal val="0"/>
                                          </p:val>
                                        </p:tav>
                                        <p:tav tm="100000">
                                          <p:val>
                                            <p:strVal val="#ppt_h"/>
                                          </p:val>
                                        </p:tav>
                                      </p:tavLst>
                                    </p:anim>
                                    <p:animEffect>
                                      <p:cBhvr>
                                        <p:cTn id="71" dur="100"/>
                                        <p:tgtEl>
                                          <p:spTgt spid="8203"/>
                                        </p:tgtEl>
                                      </p:cBhvr>
                                    </p:animEffect>
                                  </p:childTnLst>
                                </p:cTn>
                              </p:par>
                            </p:childTnLst>
                          </p:cTn>
                        </p:par>
                        <p:par>
                          <p:cTn id="72" fill="hold" nodeType="afterGroup">
                            <p:stCondLst>
                              <p:cond delay="1900"/>
                            </p:stCondLst>
                            <p:childTnLst>
                              <p:par>
                                <p:cTn id="73" presetID="53" presetClass="entr" presetSubtype="0" fill="hold" grpId="0" nodeType="afterEffect">
                                  <p:stCondLst>
                                    <p:cond delay="0"/>
                                  </p:stCondLst>
                                  <p:childTnLst>
                                    <p:set>
                                      <p:cBhvr>
                                        <p:cTn id="74" dur="1" fill="hold">
                                          <p:stCondLst>
                                            <p:cond delay="0"/>
                                          </p:stCondLst>
                                        </p:cTn>
                                        <p:tgtEl>
                                          <p:spTgt spid="8204"/>
                                        </p:tgtEl>
                                        <p:attrNameLst>
                                          <p:attrName>style.visibility</p:attrName>
                                        </p:attrNameLst>
                                      </p:cBhvr>
                                      <p:to>
                                        <p:strVal val="visible"/>
                                      </p:to>
                                    </p:set>
                                    <p:anim calcmode="lin" valueType="num">
                                      <p:cBhvr>
                                        <p:cTn id="75" dur="100" fill="hold"/>
                                        <p:tgtEl>
                                          <p:spTgt spid="8204"/>
                                        </p:tgtEl>
                                        <p:attrNameLst>
                                          <p:attrName>ppt_w</p:attrName>
                                        </p:attrNameLst>
                                      </p:cBhvr>
                                      <p:tavLst>
                                        <p:tav tm="0">
                                          <p:val>
                                            <p:fltVal val="0"/>
                                          </p:val>
                                        </p:tav>
                                        <p:tav tm="100000">
                                          <p:val>
                                            <p:strVal val="#ppt_w"/>
                                          </p:val>
                                        </p:tav>
                                      </p:tavLst>
                                    </p:anim>
                                    <p:anim calcmode="lin" valueType="num">
                                      <p:cBhvr>
                                        <p:cTn id="76" dur="100" fill="hold"/>
                                        <p:tgtEl>
                                          <p:spTgt spid="8204"/>
                                        </p:tgtEl>
                                        <p:attrNameLst>
                                          <p:attrName>ppt_h</p:attrName>
                                        </p:attrNameLst>
                                      </p:cBhvr>
                                      <p:tavLst>
                                        <p:tav tm="0">
                                          <p:val>
                                            <p:fltVal val="0"/>
                                          </p:val>
                                        </p:tav>
                                        <p:tav tm="100000">
                                          <p:val>
                                            <p:strVal val="#ppt_h"/>
                                          </p:val>
                                        </p:tav>
                                      </p:tavLst>
                                    </p:anim>
                                    <p:animEffect>
                                      <p:cBhvr>
                                        <p:cTn id="77" dur="100"/>
                                        <p:tgtEl>
                                          <p:spTgt spid="8204"/>
                                        </p:tgtEl>
                                      </p:cBhvr>
                                    </p:animEffect>
                                  </p:childTnLst>
                                </p:cTn>
                              </p:par>
                            </p:childTnLst>
                          </p:cTn>
                        </p:par>
                        <p:par>
                          <p:cTn id="78" fill="hold" nodeType="afterGroup">
                            <p:stCondLst>
                              <p:cond delay="2000"/>
                            </p:stCondLst>
                            <p:childTnLst>
                              <p:par>
                                <p:cTn id="79" presetID="53" presetClass="entr" presetSubtype="0" fill="hold" grpId="0" nodeType="afterEffect">
                                  <p:stCondLst>
                                    <p:cond delay="0"/>
                                  </p:stCondLst>
                                  <p:childTnLst>
                                    <p:set>
                                      <p:cBhvr>
                                        <p:cTn id="80" dur="1" fill="hold">
                                          <p:stCondLst>
                                            <p:cond delay="0"/>
                                          </p:stCondLst>
                                        </p:cTn>
                                        <p:tgtEl>
                                          <p:spTgt spid="8205"/>
                                        </p:tgtEl>
                                        <p:attrNameLst>
                                          <p:attrName>style.visibility</p:attrName>
                                        </p:attrNameLst>
                                      </p:cBhvr>
                                      <p:to>
                                        <p:strVal val="visible"/>
                                      </p:to>
                                    </p:set>
                                    <p:anim calcmode="lin" valueType="num">
                                      <p:cBhvr>
                                        <p:cTn id="81" dur="100" fill="hold"/>
                                        <p:tgtEl>
                                          <p:spTgt spid="8205"/>
                                        </p:tgtEl>
                                        <p:attrNameLst>
                                          <p:attrName>ppt_w</p:attrName>
                                        </p:attrNameLst>
                                      </p:cBhvr>
                                      <p:tavLst>
                                        <p:tav tm="0">
                                          <p:val>
                                            <p:fltVal val="0"/>
                                          </p:val>
                                        </p:tav>
                                        <p:tav tm="100000">
                                          <p:val>
                                            <p:strVal val="#ppt_w"/>
                                          </p:val>
                                        </p:tav>
                                      </p:tavLst>
                                    </p:anim>
                                    <p:anim calcmode="lin" valueType="num">
                                      <p:cBhvr>
                                        <p:cTn id="82" dur="100" fill="hold"/>
                                        <p:tgtEl>
                                          <p:spTgt spid="8205"/>
                                        </p:tgtEl>
                                        <p:attrNameLst>
                                          <p:attrName>ppt_h</p:attrName>
                                        </p:attrNameLst>
                                      </p:cBhvr>
                                      <p:tavLst>
                                        <p:tav tm="0">
                                          <p:val>
                                            <p:fltVal val="0"/>
                                          </p:val>
                                        </p:tav>
                                        <p:tav tm="100000">
                                          <p:val>
                                            <p:strVal val="#ppt_h"/>
                                          </p:val>
                                        </p:tav>
                                      </p:tavLst>
                                    </p:anim>
                                    <p:animEffect>
                                      <p:cBhvr>
                                        <p:cTn id="83" dur="100"/>
                                        <p:tgtEl>
                                          <p:spTgt spid="8205"/>
                                        </p:tgtEl>
                                      </p:cBhvr>
                                    </p:animEffect>
                                  </p:childTnLst>
                                </p:cTn>
                              </p:par>
                            </p:childTnLst>
                          </p:cTn>
                        </p:par>
                        <p:par>
                          <p:cTn id="84" fill="hold" nodeType="afterGroup">
                            <p:stCondLst>
                              <p:cond delay="2100"/>
                            </p:stCondLst>
                            <p:childTnLst>
                              <p:par>
                                <p:cTn id="85" presetID="53" presetClass="entr" presetSubtype="0" fill="hold" grpId="0" nodeType="afterEffect">
                                  <p:stCondLst>
                                    <p:cond delay="0"/>
                                  </p:stCondLst>
                                  <p:childTnLst>
                                    <p:set>
                                      <p:cBhvr>
                                        <p:cTn id="86" dur="1" fill="hold">
                                          <p:stCondLst>
                                            <p:cond delay="0"/>
                                          </p:stCondLst>
                                        </p:cTn>
                                        <p:tgtEl>
                                          <p:spTgt spid="8206"/>
                                        </p:tgtEl>
                                        <p:attrNameLst>
                                          <p:attrName>style.visibility</p:attrName>
                                        </p:attrNameLst>
                                      </p:cBhvr>
                                      <p:to>
                                        <p:strVal val="visible"/>
                                      </p:to>
                                    </p:set>
                                    <p:anim calcmode="lin" valueType="num">
                                      <p:cBhvr>
                                        <p:cTn id="87" dur="100" fill="hold"/>
                                        <p:tgtEl>
                                          <p:spTgt spid="8206"/>
                                        </p:tgtEl>
                                        <p:attrNameLst>
                                          <p:attrName>ppt_w</p:attrName>
                                        </p:attrNameLst>
                                      </p:cBhvr>
                                      <p:tavLst>
                                        <p:tav tm="0">
                                          <p:val>
                                            <p:fltVal val="0"/>
                                          </p:val>
                                        </p:tav>
                                        <p:tav tm="100000">
                                          <p:val>
                                            <p:strVal val="#ppt_w"/>
                                          </p:val>
                                        </p:tav>
                                      </p:tavLst>
                                    </p:anim>
                                    <p:anim calcmode="lin" valueType="num">
                                      <p:cBhvr>
                                        <p:cTn id="88" dur="100" fill="hold"/>
                                        <p:tgtEl>
                                          <p:spTgt spid="8206"/>
                                        </p:tgtEl>
                                        <p:attrNameLst>
                                          <p:attrName>ppt_h</p:attrName>
                                        </p:attrNameLst>
                                      </p:cBhvr>
                                      <p:tavLst>
                                        <p:tav tm="0">
                                          <p:val>
                                            <p:fltVal val="0"/>
                                          </p:val>
                                        </p:tav>
                                        <p:tav tm="100000">
                                          <p:val>
                                            <p:strVal val="#ppt_h"/>
                                          </p:val>
                                        </p:tav>
                                      </p:tavLst>
                                    </p:anim>
                                    <p:animEffect>
                                      <p:cBhvr>
                                        <p:cTn id="89" dur="100"/>
                                        <p:tgtEl>
                                          <p:spTgt spid="8206"/>
                                        </p:tgtEl>
                                      </p:cBhvr>
                                    </p:animEffect>
                                  </p:childTnLst>
                                </p:cTn>
                              </p:par>
                            </p:childTnLst>
                          </p:cTn>
                        </p:par>
                        <p:par>
                          <p:cTn id="90" fill="hold" nodeType="afterGroup">
                            <p:stCondLst>
                              <p:cond delay="2200"/>
                            </p:stCondLst>
                            <p:childTnLst>
                              <p:par>
                                <p:cTn id="91" presetID="53" presetClass="entr" presetSubtype="0" fill="hold" grpId="0" nodeType="afterEffect">
                                  <p:stCondLst>
                                    <p:cond delay="0"/>
                                  </p:stCondLst>
                                  <p:childTnLst>
                                    <p:set>
                                      <p:cBhvr>
                                        <p:cTn id="92" dur="1" fill="hold">
                                          <p:stCondLst>
                                            <p:cond delay="0"/>
                                          </p:stCondLst>
                                        </p:cTn>
                                        <p:tgtEl>
                                          <p:spTgt spid="8207"/>
                                        </p:tgtEl>
                                        <p:attrNameLst>
                                          <p:attrName>style.visibility</p:attrName>
                                        </p:attrNameLst>
                                      </p:cBhvr>
                                      <p:to>
                                        <p:strVal val="visible"/>
                                      </p:to>
                                    </p:set>
                                    <p:anim calcmode="lin" valueType="num">
                                      <p:cBhvr>
                                        <p:cTn id="93" dur="100" fill="hold"/>
                                        <p:tgtEl>
                                          <p:spTgt spid="8207"/>
                                        </p:tgtEl>
                                        <p:attrNameLst>
                                          <p:attrName>ppt_w</p:attrName>
                                        </p:attrNameLst>
                                      </p:cBhvr>
                                      <p:tavLst>
                                        <p:tav tm="0">
                                          <p:val>
                                            <p:fltVal val="0"/>
                                          </p:val>
                                        </p:tav>
                                        <p:tav tm="100000">
                                          <p:val>
                                            <p:strVal val="#ppt_w"/>
                                          </p:val>
                                        </p:tav>
                                      </p:tavLst>
                                    </p:anim>
                                    <p:anim calcmode="lin" valueType="num">
                                      <p:cBhvr>
                                        <p:cTn id="94" dur="100" fill="hold"/>
                                        <p:tgtEl>
                                          <p:spTgt spid="8207"/>
                                        </p:tgtEl>
                                        <p:attrNameLst>
                                          <p:attrName>ppt_h</p:attrName>
                                        </p:attrNameLst>
                                      </p:cBhvr>
                                      <p:tavLst>
                                        <p:tav tm="0">
                                          <p:val>
                                            <p:fltVal val="0"/>
                                          </p:val>
                                        </p:tav>
                                        <p:tav tm="100000">
                                          <p:val>
                                            <p:strVal val="#ppt_h"/>
                                          </p:val>
                                        </p:tav>
                                      </p:tavLst>
                                    </p:anim>
                                    <p:animEffect>
                                      <p:cBhvr>
                                        <p:cTn id="95" dur="100"/>
                                        <p:tgtEl>
                                          <p:spTgt spid="8207"/>
                                        </p:tgtEl>
                                      </p:cBhvr>
                                    </p:animEffect>
                                  </p:childTnLst>
                                </p:cTn>
                              </p:par>
                            </p:childTnLst>
                          </p:cTn>
                        </p:par>
                        <p:par>
                          <p:cTn id="96" fill="hold" nodeType="afterGroup">
                            <p:stCondLst>
                              <p:cond delay="2300"/>
                            </p:stCondLst>
                            <p:childTnLst>
                              <p:par>
                                <p:cTn id="97" presetID="53" presetClass="entr" presetSubtype="0" fill="hold" grpId="0" nodeType="afterEffect">
                                  <p:stCondLst>
                                    <p:cond delay="0"/>
                                  </p:stCondLst>
                                  <p:childTnLst>
                                    <p:set>
                                      <p:cBhvr>
                                        <p:cTn id="98" dur="1" fill="hold">
                                          <p:stCondLst>
                                            <p:cond delay="0"/>
                                          </p:stCondLst>
                                        </p:cTn>
                                        <p:tgtEl>
                                          <p:spTgt spid="8208"/>
                                        </p:tgtEl>
                                        <p:attrNameLst>
                                          <p:attrName>style.visibility</p:attrName>
                                        </p:attrNameLst>
                                      </p:cBhvr>
                                      <p:to>
                                        <p:strVal val="visible"/>
                                      </p:to>
                                    </p:set>
                                    <p:anim calcmode="lin" valueType="num">
                                      <p:cBhvr>
                                        <p:cTn id="99" dur="100" fill="hold"/>
                                        <p:tgtEl>
                                          <p:spTgt spid="8208"/>
                                        </p:tgtEl>
                                        <p:attrNameLst>
                                          <p:attrName>ppt_w</p:attrName>
                                        </p:attrNameLst>
                                      </p:cBhvr>
                                      <p:tavLst>
                                        <p:tav tm="0">
                                          <p:val>
                                            <p:fltVal val="0"/>
                                          </p:val>
                                        </p:tav>
                                        <p:tav tm="100000">
                                          <p:val>
                                            <p:strVal val="#ppt_w"/>
                                          </p:val>
                                        </p:tav>
                                      </p:tavLst>
                                    </p:anim>
                                    <p:anim calcmode="lin" valueType="num">
                                      <p:cBhvr>
                                        <p:cTn id="100" dur="100" fill="hold"/>
                                        <p:tgtEl>
                                          <p:spTgt spid="8208"/>
                                        </p:tgtEl>
                                        <p:attrNameLst>
                                          <p:attrName>ppt_h</p:attrName>
                                        </p:attrNameLst>
                                      </p:cBhvr>
                                      <p:tavLst>
                                        <p:tav tm="0">
                                          <p:val>
                                            <p:fltVal val="0"/>
                                          </p:val>
                                        </p:tav>
                                        <p:tav tm="100000">
                                          <p:val>
                                            <p:strVal val="#ppt_h"/>
                                          </p:val>
                                        </p:tav>
                                      </p:tavLst>
                                    </p:anim>
                                    <p:animEffect>
                                      <p:cBhvr>
                                        <p:cTn id="101" dur="100"/>
                                        <p:tgtEl>
                                          <p:spTgt spid="8208"/>
                                        </p:tgtEl>
                                      </p:cBhvr>
                                    </p:animEffect>
                                  </p:childTnLst>
                                </p:cTn>
                              </p:par>
                            </p:childTnLst>
                          </p:cTn>
                        </p:par>
                        <p:par>
                          <p:cTn id="102" fill="hold" nodeType="afterGroup">
                            <p:stCondLst>
                              <p:cond delay="2400"/>
                            </p:stCondLst>
                            <p:childTnLst>
                              <p:par>
                                <p:cTn id="103" presetID="53" presetClass="entr" presetSubtype="0" fill="hold" nodeType="afterEffect">
                                  <p:stCondLst>
                                    <p:cond delay="0"/>
                                  </p:stCondLst>
                                  <p:childTnLst>
                                    <p:set>
                                      <p:cBhvr>
                                        <p:cTn id="104" dur="1" fill="hold">
                                          <p:stCondLst>
                                            <p:cond delay="0"/>
                                          </p:stCondLst>
                                        </p:cTn>
                                        <p:tgtEl>
                                          <p:spTgt spid="8209"/>
                                        </p:tgtEl>
                                        <p:attrNameLst>
                                          <p:attrName>style.visibility</p:attrName>
                                        </p:attrNameLst>
                                      </p:cBhvr>
                                      <p:to>
                                        <p:strVal val="visible"/>
                                      </p:to>
                                    </p:set>
                                    <p:anim calcmode="lin" valueType="num">
                                      <p:cBhvr>
                                        <p:cTn id="105" dur="100" fill="hold"/>
                                        <p:tgtEl>
                                          <p:spTgt spid="8209"/>
                                        </p:tgtEl>
                                        <p:attrNameLst>
                                          <p:attrName>ppt_w</p:attrName>
                                        </p:attrNameLst>
                                      </p:cBhvr>
                                      <p:tavLst>
                                        <p:tav tm="0">
                                          <p:val>
                                            <p:fltVal val="0"/>
                                          </p:val>
                                        </p:tav>
                                        <p:tav tm="100000">
                                          <p:val>
                                            <p:strVal val="#ppt_w"/>
                                          </p:val>
                                        </p:tav>
                                      </p:tavLst>
                                    </p:anim>
                                    <p:anim calcmode="lin" valueType="num">
                                      <p:cBhvr>
                                        <p:cTn id="106" dur="100" fill="hold"/>
                                        <p:tgtEl>
                                          <p:spTgt spid="8209"/>
                                        </p:tgtEl>
                                        <p:attrNameLst>
                                          <p:attrName>ppt_h</p:attrName>
                                        </p:attrNameLst>
                                      </p:cBhvr>
                                      <p:tavLst>
                                        <p:tav tm="0">
                                          <p:val>
                                            <p:fltVal val="0"/>
                                          </p:val>
                                        </p:tav>
                                        <p:tav tm="100000">
                                          <p:val>
                                            <p:strVal val="#ppt_h"/>
                                          </p:val>
                                        </p:tav>
                                      </p:tavLst>
                                    </p:anim>
                                    <p:animEffect>
                                      <p:cBhvr>
                                        <p:cTn id="107" dur="100"/>
                                        <p:tgtEl>
                                          <p:spTgt spid="8209"/>
                                        </p:tgtEl>
                                      </p:cBhvr>
                                    </p:animEffect>
                                  </p:childTnLst>
                                </p:cTn>
                              </p:par>
                            </p:childTnLst>
                          </p:cTn>
                        </p:par>
                        <p:par>
                          <p:cTn id="108" fill="hold" nodeType="afterGroup">
                            <p:stCondLst>
                              <p:cond delay="2500"/>
                            </p:stCondLst>
                            <p:childTnLst>
                              <p:par>
                                <p:cTn id="109" presetID="53" presetClass="entr" presetSubtype="0" fill="hold" grpId="0" nodeType="afterEffect">
                                  <p:stCondLst>
                                    <p:cond delay="0"/>
                                  </p:stCondLst>
                                  <p:childTnLst>
                                    <p:set>
                                      <p:cBhvr>
                                        <p:cTn id="110" dur="1" fill="hold">
                                          <p:stCondLst>
                                            <p:cond delay="0"/>
                                          </p:stCondLst>
                                        </p:cTn>
                                        <p:tgtEl>
                                          <p:spTgt spid="8210"/>
                                        </p:tgtEl>
                                        <p:attrNameLst>
                                          <p:attrName>style.visibility</p:attrName>
                                        </p:attrNameLst>
                                      </p:cBhvr>
                                      <p:to>
                                        <p:strVal val="visible"/>
                                      </p:to>
                                    </p:set>
                                    <p:anim calcmode="lin" valueType="num">
                                      <p:cBhvr>
                                        <p:cTn id="111" dur="100" fill="hold"/>
                                        <p:tgtEl>
                                          <p:spTgt spid="8210"/>
                                        </p:tgtEl>
                                        <p:attrNameLst>
                                          <p:attrName>ppt_w</p:attrName>
                                        </p:attrNameLst>
                                      </p:cBhvr>
                                      <p:tavLst>
                                        <p:tav tm="0">
                                          <p:val>
                                            <p:fltVal val="0"/>
                                          </p:val>
                                        </p:tav>
                                        <p:tav tm="100000">
                                          <p:val>
                                            <p:strVal val="#ppt_w"/>
                                          </p:val>
                                        </p:tav>
                                      </p:tavLst>
                                    </p:anim>
                                    <p:anim calcmode="lin" valueType="num">
                                      <p:cBhvr>
                                        <p:cTn id="112" dur="100" fill="hold"/>
                                        <p:tgtEl>
                                          <p:spTgt spid="8210"/>
                                        </p:tgtEl>
                                        <p:attrNameLst>
                                          <p:attrName>ppt_h</p:attrName>
                                        </p:attrNameLst>
                                      </p:cBhvr>
                                      <p:tavLst>
                                        <p:tav tm="0">
                                          <p:val>
                                            <p:fltVal val="0"/>
                                          </p:val>
                                        </p:tav>
                                        <p:tav tm="100000">
                                          <p:val>
                                            <p:strVal val="#ppt_h"/>
                                          </p:val>
                                        </p:tav>
                                      </p:tavLst>
                                    </p:anim>
                                    <p:animEffect>
                                      <p:cBhvr>
                                        <p:cTn id="113" dur="100"/>
                                        <p:tgtEl>
                                          <p:spTgt spid="8210"/>
                                        </p:tgtEl>
                                      </p:cBhvr>
                                    </p:animEffect>
                                  </p:childTnLst>
                                </p:cTn>
                              </p:par>
                            </p:childTnLst>
                          </p:cTn>
                        </p:par>
                        <p:par>
                          <p:cTn id="114" fill="hold" nodeType="afterGroup">
                            <p:stCondLst>
                              <p:cond delay="2600"/>
                            </p:stCondLst>
                            <p:childTnLst>
                              <p:par>
                                <p:cTn id="115" presetID="53" presetClass="entr" presetSubtype="0" fill="hold" grpId="0" nodeType="afterEffect">
                                  <p:stCondLst>
                                    <p:cond delay="0"/>
                                  </p:stCondLst>
                                  <p:childTnLst>
                                    <p:set>
                                      <p:cBhvr>
                                        <p:cTn id="116" dur="1" fill="hold">
                                          <p:stCondLst>
                                            <p:cond delay="0"/>
                                          </p:stCondLst>
                                        </p:cTn>
                                        <p:tgtEl>
                                          <p:spTgt spid="8211"/>
                                        </p:tgtEl>
                                        <p:attrNameLst>
                                          <p:attrName>style.visibility</p:attrName>
                                        </p:attrNameLst>
                                      </p:cBhvr>
                                      <p:to>
                                        <p:strVal val="visible"/>
                                      </p:to>
                                    </p:set>
                                    <p:anim calcmode="lin" valueType="num">
                                      <p:cBhvr>
                                        <p:cTn id="117" dur="100" fill="hold"/>
                                        <p:tgtEl>
                                          <p:spTgt spid="8211"/>
                                        </p:tgtEl>
                                        <p:attrNameLst>
                                          <p:attrName>ppt_w</p:attrName>
                                        </p:attrNameLst>
                                      </p:cBhvr>
                                      <p:tavLst>
                                        <p:tav tm="0">
                                          <p:val>
                                            <p:fltVal val="0"/>
                                          </p:val>
                                        </p:tav>
                                        <p:tav tm="100000">
                                          <p:val>
                                            <p:strVal val="#ppt_w"/>
                                          </p:val>
                                        </p:tav>
                                      </p:tavLst>
                                    </p:anim>
                                    <p:anim calcmode="lin" valueType="num">
                                      <p:cBhvr>
                                        <p:cTn id="118" dur="100" fill="hold"/>
                                        <p:tgtEl>
                                          <p:spTgt spid="8211"/>
                                        </p:tgtEl>
                                        <p:attrNameLst>
                                          <p:attrName>ppt_h</p:attrName>
                                        </p:attrNameLst>
                                      </p:cBhvr>
                                      <p:tavLst>
                                        <p:tav tm="0">
                                          <p:val>
                                            <p:fltVal val="0"/>
                                          </p:val>
                                        </p:tav>
                                        <p:tav tm="100000">
                                          <p:val>
                                            <p:strVal val="#ppt_h"/>
                                          </p:val>
                                        </p:tav>
                                      </p:tavLst>
                                    </p:anim>
                                    <p:animEffect>
                                      <p:cBhvr>
                                        <p:cTn id="119" dur="100"/>
                                        <p:tgtEl>
                                          <p:spTgt spid="8211"/>
                                        </p:tgtEl>
                                      </p:cBhvr>
                                    </p:animEffect>
                                  </p:childTnLst>
                                </p:cTn>
                              </p:par>
                            </p:childTnLst>
                          </p:cTn>
                        </p:par>
                        <p:par>
                          <p:cTn id="120" fill="hold" nodeType="afterGroup">
                            <p:stCondLst>
                              <p:cond delay="2700"/>
                            </p:stCondLst>
                            <p:childTnLst>
                              <p:par>
                                <p:cTn id="121" presetID="53" presetClass="entr" presetSubtype="0" fill="hold" grpId="0" nodeType="afterEffect">
                                  <p:stCondLst>
                                    <p:cond delay="0"/>
                                  </p:stCondLst>
                                  <p:childTnLst>
                                    <p:set>
                                      <p:cBhvr>
                                        <p:cTn id="122" dur="1" fill="hold">
                                          <p:stCondLst>
                                            <p:cond delay="0"/>
                                          </p:stCondLst>
                                        </p:cTn>
                                        <p:tgtEl>
                                          <p:spTgt spid="8212"/>
                                        </p:tgtEl>
                                        <p:attrNameLst>
                                          <p:attrName>style.visibility</p:attrName>
                                        </p:attrNameLst>
                                      </p:cBhvr>
                                      <p:to>
                                        <p:strVal val="visible"/>
                                      </p:to>
                                    </p:set>
                                    <p:anim calcmode="lin" valueType="num">
                                      <p:cBhvr>
                                        <p:cTn id="123" dur="100" fill="hold"/>
                                        <p:tgtEl>
                                          <p:spTgt spid="8212"/>
                                        </p:tgtEl>
                                        <p:attrNameLst>
                                          <p:attrName>ppt_w</p:attrName>
                                        </p:attrNameLst>
                                      </p:cBhvr>
                                      <p:tavLst>
                                        <p:tav tm="0">
                                          <p:val>
                                            <p:fltVal val="0"/>
                                          </p:val>
                                        </p:tav>
                                        <p:tav tm="100000">
                                          <p:val>
                                            <p:strVal val="#ppt_w"/>
                                          </p:val>
                                        </p:tav>
                                      </p:tavLst>
                                    </p:anim>
                                    <p:anim calcmode="lin" valueType="num">
                                      <p:cBhvr>
                                        <p:cTn id="124" dur="100" fill="hold"/>
                                        <p:tgtEl>
                                          <p:spTgt spid="8212"/>
                                        </p:tgtEl>
                                        <p:attrNameLst>
                                          <p:attrName>ppt_h</p:attrName>
                                        </p:attrNameLst>
                                      </p:cBhvr>
                                      <p:tavLst>
                                        <p:tav tm="0">
                                          <p:val>
                                            <p:fltVal val="0"/>
                                          </p:val>
                                        </p:tav>
                                        <p:tav tm="100000">
                                          <p:val>
                                            <p:strVal val="#ppt_h"/>
                                          </p:val>
                                        </p:tav>
                                      </p:tavLst>
                                    </p:anim>
                                    <p:animEffect>
                                      <p:cBhvr>
                                        <p:cTn id="125" dur="100"/>
                                        <p:tgtEl>
                                          <p:spTgt spid="8212"/>
                                        </p:tgtEl>
                                      </p:cBhvr>
                                    </p:animEffect>
                                  </p:childTnLst>
                                </p:cTn>
                              </p:par>
                            </p:childTnLst>
                          </p:cTn>
                        </p:par>
                        <p:par>
                          <p:cTn id="126" fill="hold" nodeType="afterGroup">
                            <p:stCondLst>
                              <p:cond delay="2800"/>
                            </p:stCondLst>
                            <p:childTnLst>
                              <p:par>
                                <p:cTn id="127" presetID="53" presetClass="entr" presetSubtype="0" fill="hold" grpId="0" nodeType="afterEffect">
                                  <p:stCondLst>
                                    <p:cond delay="0"/>
                                  </p:stCondLst>
                                  <p:childTnLst>
                                    <p:set>
                                      <p:cBhvr>
                                        <p:cTn id="128" dur="1" fill="hold">
                                          <p:stCondLst>
                                            <p:cond delay="0"/>
                                          </p:stCondLst>
                                        </p:cTn>
                                        <p:tgtEl>
                                          <p:spTgt spid="8213"/>
                                        </p:tgtEl>
                                        <p:attrNameLst>
                                          <p:attrName>style.visibility</p:attrName>
                                        </p:attrNameLst>
                                      </p:cBhvr>
                                      <p:to>
                                        <p:strVal val="visible"/>
                                      </p:to>
                                    </p:set>
                                    <p:anim calcmode="lin" valueType="num">
                                      <p:cBhvr>
                                        <p:cTn id="129" dur="100" fill="hold"/>
                                        <p:tgtEl>
                                          <p:spTgt spid="8213"/>
                                        </p:tgtEl>
                                        <p:attrNameLst>
                                          <p:attrName>ppt_w</p:attrName>
                                        </p:attrNameLst>
                                      </p:cBhvr>
                                      <p:tavLst>
                                        <p:tav tm="0">
                                          <p:val>
                                            <p:fltVal val="0"/>
                                          </p:val>
                                        </p:tav>
                                        <p:tav tm="100000">
                                          <p:val>
                                            <p:strVal val="#ppt_w"/>
                                          </p:val>
                                        </p:tav>
                                      </p:tavLst>
                                    </p:anim>
                                    <p:anim calcmode="lin" valueType="num">
                                      <p:cBhvr>
                                        <p:cTn id="130" dur="100" fill="hold"/>
                                        <p:tgtEl>
                                          <p:spTgt spid="8213"/>
                                        </p:tgtEl>
                                        <p:attrNameLst>
                                          <p:attrName>ppt_h</p:attrName>
                                        </p:attrNameLst>
                                      </p:cBhvr>
                                      <p:tavLst>
                                        <p:tav tm="0">
                                          <p:val>
                                            <p:fltVal val="0"/>
                                          </p:val>
                                        </p:tav>
                                        <p:tav tm="100000">
                                          <p:val>
                                            <p:strVal val="#ppt_h"/>
                                          </p:val>
                                        </p:tav>
                                      </p:tavLst>
                                    </p:anim>
                                    <p:animEffect>
                                      <p:cBhvr>
                                        <p:cTn id="131" dur="100"/>
                                        <p:tgtEl>
                                          <p:spTgt spid="8213"/>
                                        </p:tgtEl>
                                      </p:cBhvr>
                                    </p:animEffect>
                                  </p:childTnLst>
                                </p:cTn>
                              </p:par>
                            </p:childTnLst>
                          </p:cTn>
                        </p:par>
                        <p:par>
                          <p:cTn id="132" fill="hold" nodeType="afterGroup">
                            <p:stCondLst>
                              <p:cond delay="2900"/>
                            </p:stCondLst>
                            <p:childTnLst>
                              <p:par>
                                <p:cTn id="133" presetID="53" presetClass="entr" presetSubtype="0" fill="hold" grpId="0" nodeType="afterEffect">
                                  <p:stCondLst>
                                    <p:cond delay="0"/>
                                  </p:stCondLst>
                                  <p:childTnLst>
                                    <p:set>
                                      <p:cBhvr>
                                        <p:cTn id="134" dur="1" fill="hold">
                                          <p:stCondLst>
                                            <p:cond delay="0"/>
                                          </p:stCondLst>
                                        </p:cTn>
                                        <p:tgtEl>
                                          <p:spTgt spid="8214"/>
                                        </p:tgtEl>
                                        <p:attrNameLst>
                                          <p:attrName>style.visibility</p:attrName>
                                        </p:attrNameLst>
                                      </p:cBhvr>
                                      <p:to>
                                        <p:strVal val="visible"/>
                                      </p:to>
                                    </p:set>
                                    <p:anim calcmode="lin" valueType="num">
                                      <p:cBhvr>
                                        <p:cTn id="135" dur="100" fill="hold"/>
                                        <p:tgtEl>
                                          <p:spTgt spid="8214"/>
                                        </p:tgtEl>
                                        <p:attrNameLst>
                                          <p:attrName>ppt_w</p:attrName>
                                        </p:attrNameLst>
                                      </p:cBhvr>
                                      <p:tavLst>
                                        <p:tav tm="0">
                                          <p:val>
                                            <p:fltVal val="0"/>
                                          </p:val>
                                        </p:tav>
                                        <p:tav tm="100000">
                                          <p:val>
                                            <p:strVal val="#ppt_w"/>
                                          </p:val>
                                        </p:tav>
                                      </p:tavLst>
                                    </p:anim>
                                    <p:anim calcmode="lin" valueType="num">
                                      <p:cBhvr>
                                        <p:cTn id="136" dur="100" fill="hold"/>
                                        <p:tgtEl>
                                          <p:spTgt spid="8214"/>
                                        </p:tgtEl>
                                        <p:attrNameLst>
                                          <p:attrName>ppt_h</p:attrName>
                                        </p:attrNameLst>
                                      </p:cBhvr>
                                      <p:tavLst>
                                        <p:tav tm="0">
                                          <p:val>
                                            <p:fltVal val="0"/>
                                          </p:val>
                                        </p:tav>
                                        <p:tav tm="100000">
                                          <p:val>
                                            <p:strVal val="#ppt_h"/>
                                          </p:val>
                                        </p:tav>
                                      </p:tavLst>
                                    </p:anim>
                                    <p:animEffect>
                                      <p:cBhvr>
                                        <p:cTn id="137" dur="100"/>
                                        <p:tgtEl>
                                          <p:spTgt spid="8214"/>
                                        </p:tgtEl>
                                      </p:cBhvr>
                                    </p:animEffect>
                                  </p:childTnLst>
                                </p:cTn>
                              </p:par>
                            </p:childTnLst>
                          </p:cTn>
                        </p:par>
                        <p:par>
                          <p:cTn id="138" fill="hold" nodeType="afterGroup">
                            <p:stCondLst>
                              <p:cond delay="3000"/>
                            </p:stCondLst>
                            <p:childTnLst>
                              <p:par>
                                <p:cTn id="139" presetID="53" presetClass="exit" presetSubtype="0" fill="hold" grpId="1" nodeType="afterEffect">
                                  <p:stCondLst>
                                    <p:cond delay="0"/>
                                  </p:stCondLst>
                                  <p:childTnLst>
                                    <p:anim calcmode="lin" valueType="num">
                                      <p:cBhvr>
                                        <p:cTn id="140" dur="100"/>
                                        <p:tgtEl>
                                          <p:spTgt spid="8195"/>
                                        </p:tgtEl>
                                        <p:attrNameLst>
                                          <p:attrName>ppt_w</p:attrName>
                                        </p:attrNameLst>
                                      </p:cBhvr>
                                      <p:tavLst>
                                        <p:tav tm="0">
                                          <p:val>
                                            <p:strVal val="ppt_w"/>
                                          </p:val>
                                        </p:tav>
                                        <p:tav tm="100000">
                                          <p:val>
                                            <p:fltVal val="0"/>
                                          </p:val>
                                        </p:tav>
                                      </p:tavLst>
                                    </p:anim>
                                    <p:anim calcmode="lin" valueType="num">
                                      <p:cBhvr>
                                        <p:cTn id="141" dur="100"/>
                                        <p:tgtEl>
                                          <p:spTgt spid="8195"/>
                                        </p:tgtEl>
                                        <p:attrNameLst>
                                          <p:attrName>ppt_h</p:attrName>
                                        </p:attrNameLst>
                                      </p:cBhvr>
                                      <p:tavLst>
                                        <p:tav tm="0">
                                          <p:val>
                                            <p:strVal val="ppt_h"/>
                                          </p:val>
                                        </p:tav>
                                        <p:tav tm="100000">
                                          <p:val>
                                            <p:fltVal val="0"/>
                                          </p:val>
                                        </p:tav>
                                      </p:tavLst>
                                    </p:anim>
                                    <p:animEffect>
                                      <p:cBhvr>
                                        <p:cTn id="142" dur="100"/>
                                        <p:tgtEl>
                                          <p:spTgt spid="8195"/>
                                        </p:tgtEl>
                                      </p:cBhvr>
                                    </p:animEffect>
                                    <p:set>
                                      <p:cBhvr>
                                        <p:cTn id="143" dur="1" fill="hold">
                                          <p:stCondLst>
                                            <p:cond delay="99"/>
                                          </p:stCondLst>
                                        </p:cTn>
                                        <p:tgtEl>
                                          <p:spTgt spid="8195"/>
                                        </p:tgtEl>
                                        <p:attrNameLst>
                                          <p:attrName>style.visibility</p:attrName>
                                        </p:attrNameLst>
                                      </p:cBhvr>
                                      <p:to>
                                        <p:strVal val="hidden"/>
                                      </p:to>
                                    </p:set>
                                  </p:childTnLst>
                                </p:cTn>
                              </p:par>
                              <p:par>
                                <p:cTn id="144" presetID="53" presetClass="exit" presetSubtype="0" fill="hold" grpId="1" nodeType="withEffect">
                                  <p:stCondLst>
                                    <p:cond delay="100"/>
                                  </p:stCondLst>
                                  <p:childTnLst>
                                    <p:anim calcmode="lin" valueType="num">
                                      <p:cBhvr>
                                        <p:cTn id="145" dur="100"/>
                                        <p:tgtEl>
                                          <p:spTgt spid="8196"/>
                                        </p:tgtEl>
                                        <p:attrNameLst>
                                          <p:attrName>ppt_w</p:attrName>
                                        </p:attrNameLst>
                                      </p:cBhvr>
                                      <p:tavLst>
                                        <p:tav tm="0">
                                          <p:val>
                                            <p:strVal val="ppt_w"/>
                                          </p:val>
                                        </p:tav>
                                        <p:tav tm="100000">
                                          <p:val>
                                            <p:fltVal val="0"/>
                                          </p:val>
                                        </p:tav>
                                      </p:tavLst>
                                    </p:anim>
                                    <p:anim calcmode="lin" valueType="num">
                                      <p:cBhvr>
                                        <p:cTn id="146" dur="100"/>
                                        <p:tgtEl>
                                          <p:spTgt spid="8196"/>
                                        </p:tgtEl>
                                        <p:attrNameLst>
                                          <p:attrName>ppt_h</p:attrName>
                                        </p:attrNameLst>
                                      </p:cBhvr>
                                      <p:tavLst>
                                        <p:tav tm="0">
                                          <p:val>
                                            <p:strVal val="ppt_h"/>
                                          </p:val>
                                        </p:tav>
                                        <p:tav tm="100000">
                                          <p:val>
                                            <p:fltVal val="0"/>
                                          </p:val>
                                        </p:tav>
                                      </p:tavLst>
                                    </p:anim>
                                    <p:animEffect>
                                      <p:cBhvr>
                                        <p:cTn id="147" dur="100"/>
                                        <p:tgtEl>
                                          <p:spTgt spid="8196"/>
                                        </p:tgtEl>
                                      </p:cBhvr>
                                    </p:animEffect>
                                    <p:set>
                                      <p:cBhvr>
                                        <p:cTn id="148" dur="1" fill="hold">
                                          <p:stCondLst>
                                            <p:cond delay="99"/>
                                          </p:stCondLst>
                                        </p:cTn>
                                        <p:tgtEl>
                                          <p:spTgt spid="8196"/>
                                        </p:tgtEl>
                                        <p:attrNameLst>
                                          <p:attrName>style.visibility</p:attrName>
                                        </p:attrNameLst>
                                      </p:cBhvr>
                                      <p:to>
                                        <p:strVal val="hidden"/>
                                      </p:to>
                                    </p:set>
                                  </p:childTnLst>
                                </p:cTn>
                              </p:par>
                              <p:par>
                                <p:cTn id="149" presetID="53" presetClass="exit" presetSubtype="0" fill="hold" grpId="1" nodeType="withEffect">
                                  <p:stCondLst>
                                    <p:cond delay="200"/>
                                  </p:stCondLst>
                                  <p:childTnLst>
                                    <p:anim calcmode="lin" valueType="num">
                                      <p:cBhvr>
                                        <p:cTn id="150" dur="100"/>
                                        <p:tgtEl>
                                          <p:spTgt spid="8197"/>
                                        </p:tgtEl>
                                        <p:attrNameLst>
                                          <p:attrName>ppt_w</p:attrName>
                                        </p:attrNameLst>
                                      </p:cBhvr>
                                      <p:tavLst>
                                        <p:tav tm="0">
                                          <p:val>
                                            <p:strVal val="ppt_w"/>
                                          </p:val>
                                        </p:tav>
                                        <p:tav tm="100000">
                                          <p:val>
                                            <p:fltVal val="0"/>
                                          </p:val>
                                        </p:tav>
                                      </p:tavLst>
                                    </p:anim>
                                    <p:anim calcmode="lin" valueType="num">
                                      <p:cBhvr>
                                        <p:cTn id="151" dur="100"/>
                                        <p:tgtEl>
                                          <p:spTgt spid="8197"/>
                                        </p:tgtEl>
                                        <p:attrNameLst>
                                          <p:attrName>ppt_h</p:attrName>
                                        </p:attrNameLst>
                                      </p:cBhvr>
                                      <p:tavLst>
                                        <p:tav tm="0">
                                          <p:val>
                                            <p:strVal val="ppt_h"/>
                                          </p:val>
                                        </p:tav>
                                        <p:tav tm="100000">
                                          <p:val>
                                            <p:fltVal val="0"/>
                                          </p:val>
                                        </p:tav>
                                      </p:tavLst>
                                    </p:anim>
                                    <p:animEffect>
                                      <p:cBhvr>
                                        <p:cTn id="152" dur="100"/>
                                        <p:tgtEl>
                                          <p:spTgt spid="8197"/>
                                        </p:tgtEl>
                                      </p:cBhvr>
                                    </p:animEffect>
                                    <p:set>
                                      <p:cBhvr>
                                        <p:cTn id="153" dur="1" fill="hold">
                                          <p:stCondLst>
                                            <p:cond delay="99"/>
                                          </p:stCondLst>
                                        </p:cTn>
                                        <p:tgtEl>
                                          <p:spTgt spid="8197"/>
                                        </p:tgtEl>
                                        <p:attrNameLst>
                                          <p:attrName>style.visibility</p:attrName>
                                        </p:attrNameLst>
                                      </p:cBhvr>
                                      <p:to>
                                        <p:strVal val="hidden"/>
                                      </p:to>
                                    </p:set>
                                  </p:childTnLst>
                                </p:cTn>
                              </p:par>
                              <p:par>
                                <p:cTn id="154" presetID="53" presetClass="entr" presetSubtype="16" fill="hold" grpId="0" nodeType="withEffect">
                                  <p:stCondLst>
                                    <p:cond delay="0"/>
                                  </p:stCondLst>
                                  <p:childTnLst>
                                    <p:set>
                                      <p:cBhvr>
                                        <p:cTn id="155" dur="1" fill="hold">
                                          <p:stCondLst>
                                            <p:cond delay="0"/>
                                          </p:stCondLst>
                                        </p:cTn>
                                        <p:tgtEl>
                                          <p:spTgt spid="8194"/>
                                        </p:tgtEl>
                                        <p:attrNameLst>
                                          <p:attrName>style.visibility</p:attrName>
                                        </p:attrNameLst>
                                      </p:cBhvr>
                                      <p:to>
                                        <p:strVal val="visible"/>
                                      </p:to>
                                    </p:set>
                                    <p:anim calcmode="lin" valueType="num">
                                      <p:cBhvr>
                                        <p:cTn id="156" dur="500" fill="hold"/>
                                        <p:tgtEl>
                                          <p:spTgt spid="8194"/>
                                        </p:tgtEl>
                                        <p:attrNameLst>
                                          <p:attrName>ppt_w</p:attrName>
                                        </p:attrNameLst>
                                      </p:cBhvr>
                                      <p:tavLst>
                                        <p:tav tm="0">
                                          <p:val>
                                            <p:fltVal val="0"/>
                                          </p:val>
                                        </p:tav>
                                        <p:tav tm="100000">
                                          <p:val>
                                            <p:strVal val="#ppt_w"/>
                                          </p:val>
                                        </p:tav>
                                      </p:tavLst>
                                    </p:anim>
                                    <p:anim calcmode="lin" valueType="num">
                                      <p:cBhvr>
                                        <p:cTn id="157" dur="500" fill="hold"/>
                                        <p:tgtEl>
                                          <p:spTgt spid="8194"/>
                                        </p:tgtEl>
                                        <p:attrNameLst>
                                          <p:attrName>ppt_h</p:attrName>
                                        </p:attrNameLst>
                                      </p:cBhvr>
                                      <p:tavLst>
                                        <p:tav tm="0">
                                          <p:val>
                                            <p:fltVal val="0"/>
                                          </p:val>
                                        </p:tav>
                                        <p:tav tm="100000">
                                          <p:val>
                                            <p:strVal val="#ppt_h"/>
                                          </p:val>
                                        </p:tav>
                                      </p:tavLst>
                                    </p:anim>
                                    <p:animEffect transition="in" filter="fade">
                                      <p:cBhvr>
                                        <p:cTn id="158" dur="500"/>
                                        <p:tgtEl>
                                          <p:spTgt spid="8194"/>
                                        </p:tgtEl>
                                      </p:cBhvr>
                                    </p:animEffect>
                                  </p:childTnLst>
                                </p:cTn>
                              </p:par>
                              <p:par>
                                <p:cTn id="159" presetID="10" presetClass="exit" presetSubtype="0" fill="hold" grpId="1" nodeType="withEffect">
                                  <p:stCondLst>
                                    <p:cond delay="0"/>
                                  </p:stCondLst>
                                  <p:childTnLst>
                                    <p:animEffect>
                                      <p:cBhvr>
                                        <p:cTn id="160" dur="2000"/>
                                        <p:tgtEl>
                                          <p:spTgt spid="8216"/>
                                        </p:tgtEl>
                                      </p:cBhvr>
                                    </p:animEffect>
                                    <p:set>
                                      <p:cBhvr>
                                        <p:cTn id="161" dur="1" fill="hold">
                                          <p:stCondLst>
                                            <p:cond delay="1999"/>
                                          </p:stCondLst>
                                        </p:cTn>
                                        <p:tgtEl>
                                          <p:spTgt spid="8216"/>
                                        </p:tgtEl>
                                        <p:attrNameLst>
                                          <p:attrName>style.visibility</p:attrName>
                                        </p:attrNameLst>
                                      </p:cBhvr>
                                      <p:to>
                                        <p:strVal val="hidden"/>
                                      </p:to>
                                    </p:set>
                                  </p:childTnLst>
                                </p:cTn>
                              </p:par>
                              <p:par>
                                <p:cTn id="162" presetID="53" presetClass="exit" presetSubtype="0" fill="hold" grpId="1" nodeType="withEffect">
                                  <p:stCondLst>
                                    <p:cond delay="300"/>
                                  </p:stCondLst>
                                  <p:childTnLst>
                                    <p:anim calcmode="lin" valueType="num">
                                      <p:cBhvr>
                                        <p:cTn id="163" dur="100"/>
                                        <p:tgtEl>
                                          <p:spTgt spid="8198"/>
                                        </p:tgtEl>
                                        <p:attrNameLst>
                                          <p:attrName>ppt_w</p:attrName>
                                        </p:attrNameLst>
                                      </p:cBhvr>
                                      <p:tavLst>
                                        <p:tav tm="0">
                                          <p:val>
                                            <p:strVal val="ppt_w"/>
                                          </p:val>
                                        </p:tav>
                                        <p:tav tm="100000">
                                          <p:val>
                                            <p:fltVal val="0"/>
                                          </p:val>
                                        </p:tav>
                                      </p:tavLst>
                                    </p:anim>
                                    <p:anim calcmode="lin" valueType="num">
                                      <p:cBhvr>
                                        <p:cTn id="164" dur="100"/>
                                        <p:tgtEl>
                                          <p:spTgt spid="8198"/>
                                        </p:tgtEl>
                                        <p:attrNameLst>
                                          <p:attrName>ppt_h</p:attrName>
                                        </p:attrNameLst>
                                      </p:cBhvr>
                                      <p:tavLst>
                                        <p:tav tm="0">
                                          <p:val>
                                            <p:strVal val="ppt_h"/>
                                          </p:val>
                                        </p:tav>
                                        <p:tav tm="100000">
                                          <p:val>
                                            <p:fltVal val="0"/>
                                          </p:val>
                                        </p:tav>
                                      </p:tavLst>
                                    </p:anim>
                                    <p:animEffect>
                                      <p:cBhvr>
                                        <p:cTn id="165" dur="100"/>
                                        <p:tgtEl>
                                          <p:spTgt spid="8198"/>
                                        </p:tgtEl>
                                      </p:cBhvr>
                                    </p:animEffect>
                                    <p:set>
                                      <p:cBhvr>
                                        <p:cTn id="166" dur="1" fill="hold">
                                          <p:stCondLst>
                                            <p:cond delay="99"/>
                                          </p:stCondLst>
                                        </p:cTn>
                                        <p:tgtEl>
                                          <p:spTgt spid="8198"/>
                                        </p:tgtEl>
                                        <p:attrNameLst>
                                          <p:attrName>style.visibility</p:attrName>
                                        </p:attrNameLst>
                                      </p:cBhvr>
                                      <p:to>
                                        <p:strVal val="hidden"/>
                                      </p:to>
                                    </p:set>
                                  </p:childTnLst>
                                </p:cTn>
                              </p:par>
                              <p:par>
                                <p:cTn id="167" presetID="53" presetClass="exit" presetSubtype="0" fill="hold" grpId="1" nodeType="withEffect">
                                  <p:stCondLst>
                                    <p:cond delay="400"/>
                                  </p:stCondLst>
                                  <p:childTnLst>
                                    <p:anim calcmode="lin" valueType="num">
                                      <p:cBhvr>
                                        <p:cTn id="168" dur="100"/>
                                        <p:tgtEl>
                                          <p:spTgt spid="8199"/>
                                        </p:tgtEl>
                                        <p:attrNameLst>
                                          <p:attrName>ppt_w</p:attrName>
                                        </p:attrNameLst>
                                      </p:cBhvr>
                                      <p:tavLst>
                                        <p:tav tm="0">
                                          <p:val>
                                            <p:strVal val="ppt_w"/>
                                          </p:val>
                                        </p:tav>
                                        <p:tav tm="100000">
                                          <p:val>
                                            <p:fltVal val="0"/>
                                          </p:val>
                                        </p:tav>
                                      </p:tavLst>
                                    </p:anim>
                                    <p:anim calcmode="lin" valueType="num">
                                      <p:cBhvr>
                                        <p:cTn id="169" dur="100"/>
                                        <p:tgtEl>
                                          <p:spTgt spid="8199"/>
                                        </p:tgtEl>
                                        <p:attrNameLst>
                                          <p:attrName>ppt_h</p:attrName>
                                        </p:attrNameLst>
                                      </p:cBhvr>
                                      <p:tavLst>
                                        <p:tav tm="0">
                                          <p:val>
                                            <p:strVal val="ppt_h"/>
                                          </p:val>
                                        </p:tav>
                                        <p:tav tm="100000">
                                          <p:val>
                                            <p:fltVal val="0"/>
                                          </p:val>
                                        </p:tav>
                                      </p:tavLst>
                                    </p:anim>
                                    <p:animEffect>
                                      <p:cBhvr>
                                        <p:cTn id="170" dur="100"/>
                                        <p:tgtEl>
                                          <p:spTgt spid="8199"/>
                                        </p:tgtEl>
                                      </p:cBhvr>
                                    </p:animEffect>
                                    <p:set>
                                      <p:cBhvr>
                                        <p:cTn id="171" dur="1" fill="hold">
                                          <p:stCondLst>
                                            <p:cond delay="99"/>
                                          </p:stCondLst>
                                        </p:cTn>
                                        <p:tgtEl>
                                          <p:spTgt spid="8199"/>
                                        </p:tgtEl>
                                        <p:attrNameLst>
                                          <p:attrName>style.visibility</p:attrName>
                                        </p:attrNameLst>
                                      </p:cBhvr>
                                      <p:to>
                                        <p:strVal val="hidden"/>
                                      </p:to>
                                    </p:set>
                                  </p:childTnLst>
                                </p:cTn>
                              </p:par>
                              <p:par>
                                <p:cTn id="172" presetID="53" presetClass="exit" presetSubtype="0" fill="hold" grpId="1" nodeType="withEffect">
                                  <p:stCondLst>
                                    <p:cond delay="500"/>
                                  </p:stCondLst>
                                  <p:childTnLst>
                                    <p:anim calcmode="lin" valueType="num">
                                      <p:cBhvr>
                                        <p:cTn id="173" dur="500"/>
                                        <p:tgtEl>
                                          <p:spTgt spid="8200"/>
                                        </p:tgtEl>
                                        <p:attrNameLst>
                                          <p:attrName>ppt_w</p:attrName>
                                        </p:attrNameLst>
                                      </p:cBhvr>
                                      <p:tavLst>
                                        <p:tav tm="0">
                                          <p:val>
                                            <p:strVal val="ppt_w"/>
                                          </p:val>
                                        </p:tav>
                                        <p:tav tm="100000">
                                          <p:val>
                                            <p:fltVal val="0"/>
                                          </p:val>
                                        </p:tav>
                                      </p:tavLst>
                                    </p:anim>
                                    <p:anim calcmode="lin" valueType="num">
                                      <p:cBhvr>
                                        <p:cTn id="174" dur="500"/>
                                        <p:tgtEl>
                                          <p:spTgt spid="8200"/>
                                        </p:tgtEl>
                                        <p:attrNameLst>
                                          <p:attrName>ppt_h</p:attrName>
                                        </p:attrNameLst>
                                      </p:cBhvr>
                                      <p:tavLst>
                                        <p:tav tm="0">
                                          <p:val>
                                            <p:strVal val="ppt_h"/>
                                          </p:val>
                                        </p:tav>
                                        <p:tav tm="100000">
                                          <p:val>
                                            <p:fltVal val="0"/>
                                          </p:val>
                                        </p:tav>
                                      </p:tavLst>
                                    </p:anim>
                                    <p:animEffect>
                                      <p:cBhvr>
                                        <p:cTn id="175" dur="500"/>
                                        <p:tgtEl>
                                          <p:spTgt spid="8200"/>
                                        </p:tgtEl>
                                      </p:cBhvr>
                                    </p:animEffect>
                                    <p:set>
                                      <p:cBhvr>
                                        <p:cTn id="176" dur="1" fill="hold">
                                          <p:stCondLst>
                                            <p:cond delay="499"/>
                                          </p:stCondLst>
                                        </p:cTn>
                                        <p:tgtEl>
                                          <p:spTgt spid="8200"/>
                                        </p:tgtEl>
                                        <p:attrNameLst>
                                          <p:attrName>style.visibility</p:attrName>
                                        </p:attrNameLst>
                                      </p:cBhvr>
                                      <p:to>
                                        <p:strVal val="hidden"/>
                                      </p:to>
                                    </p:set>
                                  </p:childTnLst>
                                </p:cTn>
                              </p:par>
                              <p:par>
                                <p:cTn id="177" presetID="53" presetClass="exit" presetSubtype="0" fill="hold" grpId="1" nodeType="withEffect">
                                  <p:stCondLst>
                                    <p:cond delay="500"/>
                                  </p:stCondLst>
                                  <p:childTnLst>
                                    <p:anim calcmode="lin" valueType="num">
                                      <p:cBhvr>
                                        <p:cTn id="178" dur="100"/>
                                        <p:tgtEl>
                                          <p:spTgt spid="8201"/>
                                        </p:tgtEl>
                                        <p:attrNameLst>
                                          <p:attrName>ppt_w</p:attrName>
                                        </p:attrNameLst>
                                      </p:cBhvr>
                                      <p:tavLst>
                                        <p:tav tm="0">
                                          <p:val>
                                            <p:strVal val="ppt_w"/>
                                          </p:val>
                                        </p:tav>
                                        <p:tav tm="100000">
                                          <p:val>
                                            <p:fltVal val="0"/>
                                          </p:val>
                                        </p:tav>
                                      </p:tavLst>
                                    </p:anim>
                                    <p:anim calcmode="lin" valueType="num">
                                      <p:cBhvr>
                                        <p:cTn id="179" dur="100"/>
                                        <p:tgtEl>
                                          <p:spTgt spid="8201"/>
                                        </p:tgtEl>
                                        <p:attrNameLst>
                                          <p:attrName>ppt_h</p:attrName>
                                        </p:attrNameLst>
                                      </p:cBhvr>
                                      <p:tavLst>
                                        <p:tav tm="0">
                                          <p:val>
                                            <p:strVal val="ppt_h"/>
                                          </p:val>
                                        </p:tav>
                                        <p:tav tm="100000">
                                          <p:val>
                                            <p:fltVal val="0"/>
                                          </p:val>
                                        </p:tav>
                                      </p:tavLst>
                                    </p:anim>
                                    <p:animEffect>
                                      <p:cBhvr>
                                        <p:cTn id="180" dur="100"/>
                                        <p:tgtEl>
                                          <p:spTgt spid="8201"/>
                                        </p:tgtEl>
                                      </p:cBhvr>
                                    </p:animEffect>
                                    <p:set>
                                      <p:cBhvr>
                                        <p:cTn id="181" dur="1" fill="hold">
                                          <p:stCondLst>
                                            <p:cond delay="99"/>
                                          </p:stCondLst>
                                        </p:cTn>
                                        <p:tgtEl>
                                          <p:spTgt spid="8201"/>
                                        </p:tgtEl>
                                        <p:attrNameLst>
                                          <p:attrName>style.visibility</p:attrName>
                                        </p:attrNameLst>
                                      </p:cBhvr>
                                      <p:to>
                                        <p:strVal val="hidden"/>
                                      </p:to>
                                    </p:set>
                                  </p:childTnLst>
                                </p:cTn>
                              </p:par>
                              <p:par>
                                <p:cTn id="182" presetID="53" presetClass="exit" presetSubtype="0" fill="hold" grpId="1" nodeType="withEffect">
                                  <p:stCondLst>
                                    <p:cond delay="700"/>
                                  </p:stCondLst>
                                  <p:childTnLst>
                                    <p:anim calcmode="lin" valueType="num">
                                      <p:cBhvr>
                                        <p:cTn id="183" dur="100"/>
                                        <p:tgtEl>
                                          <p:spTgt spid="8202"/>
                                        </p:tgtEl>
                                        <p:attrNameLst>
                                          <p:attrName>ppt_w</p:attrName>
                                        </p:attrNameLst>
                                      </p:cBhvr>
                                      <p:tavLst>
                                        <p:tav tm="0">
                                          <p:val>
                                            <p:strVal val="ppt_w"/>
                                          </p:val>
                                        </p:tav>
                                        <p:tav tm="100000">
                                          <p:val>
                                            <p:fltVal val="0"/>
                                          </p:val>
                                        </p:tav>
                                      </p:tavLst>
                                    </p:anim>
                                    <p:anim calcmode="lin" valueType="num">
                                      <p:cBhvr>
                                        <p:cTn id="184" dur="100"/>
                                        <p:tgtEl>
                                          <p:spTgt spid="8202"/>
                                        </p:tgtEl>
                                        <p:attrNameLst>
                                          <p:attrName>ppt_h</p:attrName>
                                        </p:attrNameLst>
                                      </p:cBhvr>
                                      <p:tavLst>
                                        <p:tav tm="0">
                                          <p:val>
                                            <p:strVal val="ppt_h"/>
                                          </p:val>
                                        </p:tav>
                                        <p:tav tm="100000">
                                          <p:val>
                                            <p:fltVal val="0"/>
                                          </p:val>
                                        </p:tav>
                                      </p:tavLst>
                                    </p:anim>
                                    <p:animEffect>
                                      <p:cBhvr>
                                        <p:cTn id="185" dur="100"/>
                                        <p:tgtEl>
                                          <p:spTgt spid="8202"/>
                                        </p:tgtEl>
                                      </p:cBhvr>
                                    </p:animEffect>
                                    <p:set>
                                      <p:cBhvr>
                                        <p:cTn id="186" dur="1" fill="hold">
                                          <p:stCondLst>
                                            <p:cond delay="99"/>
                                          </p:stCondLst>
                                        </p:cTn>
                                        <p:tgtEl>
                                          <p:spTgt spid="8202"/>
                                        </p:tgtEl>
                                        <p:attrNameLst>
                                          <p:attrName>style.visibility</p:attrName>
                                        </p:attrNameLst>
                                      </p:cBhvr>
                                      <p:to>
                                        <p:strVal val="hidden"/>
                                      </p:to>
                                    </p:set>
                                  </p:childTnLst>
                                </p:cTn>
                              </p:par>
                              <p:par>
                                <p:cTn id="187" presetID="53" presetClass="exit" presetSubtype="0" fill="hold" grpId="1" nodeType="withEffect">
                                  <p:stCondLst>
                                    <p:cond delay="800"/>
                                  </p:stCondLst>
                                  <p:childTnLst>
                                    <p:anim calcmode="lin" valueType="num">
                                      <p:cBhvr>
                                        <p:cTn id="188" dur="100"/>
                                        <p:tgtEl>
                                          <p:spTgt spid="8203"/>
                                        </p:tgtEl>
                                        <p:attrNameLst>
                                          <p:attrName>ppt_w</p:attrName>
                                        </p:attrNameLst>
                                      </p:cBhvr>
                                      <p:tavLst>
                                        <p:tav tm="0">
                                          <p:val>
                                            <p:strVal val="ppt_w"/>
                                          </p:val>
                                        </p:tav>
                                        <p:tav tm="100000">
                                          <p:val>
                                            <p:fltVal val="0"/>
                                          </p:val>
                                        </p:tav>
                                      </p:tavLst>
                                    </p:anim>
                                    <p:anim calcmode="lin" valueType="num">
                                      <p:cBhvr>
                                        <p:cTn id="189" dur="100"/>
                                        <p:tgtEl>
                                          <p:spTgt spid="8203"/>
                                        </p:tgtEl>
                                        <p:attrNameLst>
                                          <p:attrName>ppt_h</p:attrName>
                                        </p:attrNameLst>
                                      </p:cBhvr>
                                      <p:tavLst>
                                        <p:tav tm="0">
                                          <p:val>
                                            <p:strVal val="ppt_h"/>
                                          </p:val>
                                        </p:tav>
                                        <p:tav tm="100000">
                                          <p:val>
                                            <p:fltVal val="0"/>
                                          </p:val>
                                        </p:tav>
                                      </p:tavLst>
                                    </p:anim>
                                    <p:animEffect>
                                      <p:cBhvr>
                                        <p:cTn id="190" dur="100"/>
                                        <p:tgtEl>
                                          <p:spTgt spid="8203"/>
                                        </p:tgtEl>
                                      </p:cBhvr>
                                    </p:animEffect>
                                    <p:set>
                                      <p:cBhvr>
                                        <p:cTn id="191" dur="1" fill="hold">
                                          <p:stCondLst>
                                            <p:cond delay="99"/>
                                          </p:stCondLst>
                                        </p:cTn>
                                        <p:tgtEl>
                                          <p:spTgt spid="8203"/>
                                        </p:tgtEl>
                                        <p:attrNameLst>
                                          <p:attrName>style.visibility</p:attrName>
                                        </p:attrNameLst>
                                      </p:cBhvr>
                                      <p:to>
                                        <p:strVal val="hidden"/>
                                      </p:to>
                                    </p:set>
                                  </p:childTnLst>
                                </p:cTn>
                              </p:par>
                              <p:par>
                                <p:cTn id="192" presetID="53" presetClass="exit" presetSubtype="0" fill="hold" grpId="1" nodeType="withEffect">
                                  <p:stCondLst>
                                    <p:cond delay="900"/>
                                  </p:stCondLst>
                                  <p:childTnLst>
                                    <p:anim calcmode="lin" valueType="num">
                                      <p:cBhvr>
                                        <p:cTn id="193" dur="100"/>
                                        <p:tgtEl>
                                          <p:spTgt spid="8204"/>
                                        </p:tgtEl>
                                        <p:attrNameLst>
                                          <p:attrName>ppt_w</p:attrName>
                                        </p:attrNameLst>
                                      </p:cBhvr>
                                      <p:tavLst>
                                        <p:tav tm="0">
                                          <p:val>
                                            <p:strVal val="ppt_w"/>
                                          </p:val>
                                        </p:tav>
                                        <p:tav tm="100000">
                                          <p:val>
                                            <p:fltVal val="0"/>
                                          </p:val>
                                        </p:tav>
                                      </p:tavLst>
                                    </p:anim>
                                    <p:anim calcmode="lin" valueType="num">
                                      <p:cBhvr>
                                        <p:cTn id="194" dur="100"/>
                                        <p:tgtEl>
                                          <p:spTgt spid="8204"/>
                                        </p:tgtEl>
                                        <p:attrNameLst>
                                          <p:attrName>ppt_h</p:attrName>
                                        </p:attrNameLst>
                                      </p:cBhvr>
                                      <p:tavLst>
                                        <p:tav tm="0">
                                          <p:val>
                                            <p:strVal val="ppt_h"/>
                                          </p:val>
                                        </p:tav>
                                        <p:tav tm="100000">
                                          <p:val>
                                            <p:fltVal val="0"/>
                                          </p:val>
                                        </p:tav>
                                      </p:tavLst>
                                    </p:anim>
                                    <p:animEffect>
                                      <p:cBhvr>
                                        <p:cTn id="195" dur="100"/>
                                        <p:tgtEl>
                                          <p:spTgt spid="8204"/>
                                        </p:tgtEl>
                                      </p:cBhvr>
                                    </p:animEffect>
                                    <p:set>
                                      <p:cBhvr>
                                        <p:cTn id="196" dur="1" fill="hold">
                                          <p:stCondLst>
                                            <p:cond delay="99"/>
                                          </p:stCondLst>
                                        </p:cTn>
                                        <p:tgtEl>
                                          <p:spTgt spid="8204"/>
                                        </p:tgtEl>
                                        <p:attrNameLst>
                                          <p:attrName>style.visibility</p:attrName>
                                        </p:attrNameLst>
                                      </p:cBhvr>
                                      <p:to>
                                        <p:strVal val="hidden"/>
                                      </p:to>
                                    </p:set>
                                  </p:childTnLst>
                                </p:cTn>
                              </p:par>
                              <p:par>
                                <p:cTn id="197" presetID="53" presetClass="exit" presetSubtype="0" fill="hold" grpId="1" nodeType="withEffect">
                                  <p:stCondLst>
                                    <p:cond delay="1000"/>
                                  </p:stCondLst>
                                  <p:childTnLst>
                                    <p:anim calcmode="lin" valueType="num">
                                      <p:cBhvr>
                                        <p:cTn id="198" dur="100"/>
                                        <p:tgtEl>
                                          <p:spTgt spid="8205"/>
                                        </p:tgtEl>
                                        <p:attrNameLst>
                                          <p:attrName>ppt_w</p:attrName>
                                        </p:attrNameLst>
                                      </p:cBhvr>
                                      <p:tavLst>
                                        <p:tav tm="0">
                                          <p:val>
                                            <p:strVal val="ppt_w"/>
                                          </p:val>
                                        </p:tav>
                                        <p:tav tm="100000">
                                          <p:val>
                                            <p:fltVal val="0"/>
                                          </p:val>
                                        </p:tav>
                                      </p:tavLst>
                                    </p:anim>
                                    <p:anim calcmode="lin" valueType="num">
                                      <p:cBhvr>
                                        <p:cTn id="199" dur="100"/>
                                        <p:tgtEl>
                                          <p:spTgt spid="8205"/>
                                        </p:tgtEl>
                                        <p:attrNameLst>
                                          <p:attrName>ppt_h</p:attrName>
                                        </p:attrNameLst>
                                      </p:cBhvr>
                                      <p:tavLst>
                                        <p:tav tm="0">
                                          <p:val>
                                            <p:strVal val="ppt_h"/>
                                          </p:val>
                                        </p:tav>
                                        <p:tav tm="100000">
                                          <p:val>
                                            <p:fltVal val="0"/>
                                          </p:val>
                                        </p:tav>
                                      </p:tavLst>
                                    </p:anim>
                                    <p:animEffect>
                                      <p:cBhvr>
                                        <p:cTn id="200" dur="100"/>
                                        <p:tgtEl>
                                          <p:spTgt spid="8205"/>
                                        </p:tgtEl>
                                      </p:cBhvr>
                                    </p:animEffect>
                                    <p:set>
                                      <p:cBhvr>
                                        <p:cTn id="201" dur="1" fill="hold">
                                          <p:stCondLst>
                                            <p:cond delay="99"/>
                                          </p:stCondLst>
                                        </p:cTn>
                                        <p:tgtEl>
                                          <p:spTgt spid="8205"/>
                                        </p:tgtEl>
                                        <p:attrNameLst>
                                          <p:attrName>style.visibility</p:attrName>
                                        </p:attrNameLst>
                                      </p:cBhvr>
                                      <p:to>
                                        <p:strVal val="hidden"/>
                                      </p:to>
                                    </p:set>
                                  </p:childTnLst>
                                </p:cTn>
                              </p:par>
                              <p:par>
                                <p:cTn id="202" presetID="53" presetClass="exit" presetSubtype="0" fill="hold" grpId="1" nodeType="withEffect">
                                  <p:stCondLst>
                                    <p:cond delay="1100"/>
                                  </p:stCondLst>
                                  <p:childTnLst>
                                    <p:anim calcmode="lin" valueType="num">
                                      <p:cBhvr>
                                        <p:cTn id="203" dur="100"/>
                                        <p:tgtEl>
                                          <p:spTgt spid="8206"/>
                                        </p:tgtEl>
                                        <p:attrNameLst>
                                          <p:attrName>ppt_w</p:attrName>
                                        </p:attrNameLst>
                                      </p:cBhvr>
                                      <p:tavLst>
                                        <p:tav tm="0">
                                          <p:val>
                                            <p:strVal val="ppt_w"/>
                                          </p:val>
                                        </p:tav>
                                        <p:tav tm="100000">
                                          <p:val>
                                            <p:fltVal val="0"/>
                                          </p:val>
                                        </p:tav>
                                      </p:tavLst>
                                    </p:anim>
                                    <p:anim calcmode="lin" valueType="num">
                                      <p:cBhvr>
                                        <p:cTn id="204" dur="100"/>
                                        <p:tgtEl>
                                          <p:spTgt spid="8206"/>
                                        </p:tgtEl>
                                        <p:attrNameLst>
                                          <p:attrName>ppt_h</p:attrName>
                                        </p:attrNameLst>
                                      </p:cBhvr>
                                      <p:tavLst>
                                        <p:tav tm="0">
                                          <p:val>
                                            <p:strVal val="ppt_h"/>
                                          </p:val>
                                        </p:tav>
                                        <p:tav tm="100000">
                                          <p:val>
                                            <p:fltVal val="0"/>
                                          </p:val>
                                        </p:tav>
                                      </p:tavLst>
                                    </p:anim>
                                    <p:animEffect>
                                      <p:cBhvr>
                                        <p:cTn id="205" dur="100"/>
                                        <p:tgtEl>
                                          <p:spTgt spid="8206"/>
                                        </p:tgtEl>
                                      </p:cBhvr>
                                    </p:animEffect>
                                    <p:set>
                                      <p:cBhvr>
                                        <p:cTn id="206" dur="1" fill="hold">
                                          <p:stCondLst>
                                            <p:cond delay="99"/>
                                          </p:stCondLst>
                                        </p:cTn>
                                        <p:tgtEl>
                                          <p:spTgt spid="8206"/>
                                        </p:tgtEl>
                                        <p:attrNameLst>
                                          <p:attrName>style.visibility</p:attrName>
                                        </p:attrNameLst>
                                      </p:cBhvr>
                                      <p:to>
                                        <p:strVal val="hidden"/>
                                      </p:to>
                                    </p:set>
                                  </p:childTnLst>
                                </p:cTn>
                              </p:par>
                              <p:par>
                                <p:cTn id="207" presetID="53" presetClass="exit" presetSubtype="0" fill="hold" grpId="1" nodeType="withEffect">
                                  <p:stCondLst>
                                    <p:cond delay="1100"/>
                                  </p:stCondLst>
                                  <p:childTnLst>
                                    <p:anim calcmode="lin" valueType="num">
                                      <p:cBhvr>
                                        <p:cTn id="208" dur="100"/>
                                        <p:tgtEl>
                                          <p:spTgt spid="8207"/>
                                        </p:tgtEl>
                                        <p:attrNameLst>
                                          <p:attrName>ppt_w</p:attrName>
                                        </p:attrNameLst>
                                      </p:cBhvr>
                                      <p:tavLst>
                                        <p:tav tm="0">
                                          <p:val>
                                            <p:strVal val="ppt_w"/>
                                          </p:val>
                                        </p:tav>
                                        <p:tav tm="100000">
                                          <p:val>
                                            <p:fltVal val="0"/>
                                          </p:val>
                                        </p:tav>
                                      </p:tavLst>
                                    </p:anim>
                                    <p:anim calcmode="lin" valueType="num">
                                      <p:cBhvr>
                                        <p:cTn id="209" dur="100"/>
                                        <p:tgtEl>
                                          <p:spTgt spid="8207"/>
                                        </p:tgtEl>
                                        <p:attrNameLst>
                                          <p:attrName>ppt_h</p:attrName>
                                        </p:attrNameLst>
                                      </p:cBhvr>
                                      <p:tavLst>
                                        <p:tav tm="0">
                                          <p:val>
                                            <p:strVal val="ppt_h"/>
                                          </p:val>
                                        </p:tav>
                                        <p:tav tm="100000">
                                          <p:val>
                                            <p:fltVal val="0"/>
                                          </p:val>
                                        </p:tav>
                                      </p:tavLst>
                                    </p:anim>
                                    <p:animEffect>
                                      <p:cBhvr>
                                        <p:cTn id="210" dur="100"/>
                                        <p:tgtEl>
                                          <p:spTgt spid="8207"/>
                                        </p:tgtEl>
                                      </p:cBhvr>
                                    </p:animEffect>
                                    <p:set>
                                      <p:cBhvr>
                                        <p:cTn id="211" dur="1" fill="hold">
                                          <p:stCondLst>
                                            <p:cond delay="99"/>
                                          </p:stCondLst>
                                        </p:cTn>
                                        <p:tgtEl>
                                          <p:spTgt spid="8207"/>
                                        </p:tgtEl>
                                        <p:attrNameLst>
                                          <p:attrName>style.visibility</p:attrName>
                                        </p:attrNameLst>
                                      </p:cBhvr>
                                      <p:to>
                                        <p:strVal val="hidden"/>
                                      </p:to>
                                    </p:set>
                                  </p:childTnLst>
                                </p:cTn>
                              </p:par>
                              <p:par>
                                <p:cTn id="212" presetID="53" presetClass="exit" presetSubtype="0" fill="hold" grpId="1" nodeType="withEffect">
                                  <p:stCondLst>
                                    <p:cond delay="1300"/>
                                  </p:stCondLst>
                                  <p:childTnLst>
                                    <p:anim calcmode="lin" valueType="num">
                                      <p:cBhvr>
                                        <p:cTn id="213" dur="100"/>
                                        <p:tgtEl>
                                          <p:spTgt spid="8208"/>
                                        </p:tgtEl>
                                        <p:attrNameLst>
                                          <p:attrName>ppt_w</p:attrName>
                                        </p:attrNameLst>
                                      </p:cBhvr>
                                      <p:tavLst>
                                        <p:tav tm="0">
                                          <p:val>
                                            <p:strVal val="ppt_w"/>
                                          </p:val>
                                        </p:tav>
                                        <p:tav tm="100000">
                                          <p:val>
                                            <p:fltVal val="0"/>
                                          </p:val>
                                        </p:tav>
                                      </p:tavLst>
                                    </p:anim>
                                    <p:anim calcmode="lin" valueType="num">
                                      <p:cBhvr>
                                        <p:cTn id="214" dur="100"/>
                                        <p:tgtEl>
                                          <p:spTgt spid="8208"/>
                                        </p:tgtEl>
                                        <p:attrNameLst>
                                          <p:attrName>ppt_h</p:attrName>
                                        </p:attrNameLst>
                                      </p:cBhvr>
                                      <p:tavLst>
                                        <p:tav tm="0">
                                          <p:val>
                                            <p:strVal val="ppt_h"/>
                                          </p:val>
                                        </p:tav>
                                        <p:tav tm="100000">
                                          <p:val>
                                            <p:fltVal val="0"/>
                                          </p:val>
                                        </p:tav>
                                      </p:tavLst>
                                    </p:anim>
                                    <p:animEffect>
                                      <p:cBhvr>
                                        <p:cTn id="215" dur="100"/>
                                        <p:tgtEl>
                                          <p:spTgt spid="8208"/>
                                        </p:tgtEl>
                                      </p:cBhvr>
                                    </p:animEffect>
                                    <p:set>
                                      <p:cBhvr>
                                        <p:cTn id="216" dur="1" fill="hold">
                                          <p:stCondLst>
                                            <p:cond delay="99"/>
                                          </p:stCondLst>
                                        </p:cTn>
                                        <p:tgtEl>
                                          <p:spTgt spid="8208"/>
                                        </p:tgtEl>
                                        <p:attrNameLst>
                                          <p:attrName>style.visibility</p:attrName>
                                        </p:attrNameLst>
                                      </p:cBhvr>
                                      <p:to>
                                        <p:strVal val="hidden"/>
                                      </p:to>
                                    </p:set>
                                  </p:childTnLst>
                                </p:cTn>
                              </p:par>
                              <p:par>
                                <p:cTn id="217" presetID="53" presetClass="exit" presetSubtype="0" fill="hold" grpId="0" nodeType="withEffect">
                                  <p:stCondLst>
                                    <p:cond delay="1400"/>
                                  </p:stCondLst>
                                  <p:childTnLst>
                                    <p:anim calcmode="lin" valueType="num">
                                      <p:cBhvr>
                                        <p:cTn id="218" dur="100"/>
                                        <p:tgtEl>
                                          <p:spTgt spid="8209"/>
                                        </p:tgtEl>
                                        <p:attrNameLst>
                                          <p:attrName>ppt_w</p:attrName>
                                        </p:attrNameLst>
                                      </p:cBhvr>
                                      <p:tavLst>
                                        <p:tav tm="0">
                                          <p:val>
                                            <p:strVal val="ppt_w"/>
                                          </p:val>
                                        </p:tav>
                                        <p:tav tm="100000">
                                          <p:val>
                                            <p:fltVal val="0"/>
                                          </p:val>
                                        </p:tav>
                                      </p:tavLst>
                                    </p:anim>
                                    <p:anim calcmode="lin" valueType="num">
                                      <p:cBhvr>
                                        <p:cTn id="219" dur="100"/>
                                        <p:tgtEl>
                                          <p:spTgt spid="8209"/>
                                        </p:tgtEl>
                                        <p:attrNameLst>
                                          <p:attrName>ppt_h</p:attrName>
                                        </p:attrNameLst>
                                      </p:cBhvr>
                                      <p:tavLst>
                                        <p:tav tm="0">
                                          <p:val>
                                            <p:strVal val="ppt_h"/>
                                          </p:val>
                                        </p:tav>
                                        <p:tav tm="100000">
                                          <p:val>
                                            <p:fltVal val="0"/>
                                          </p:val>
                                        </p:tav>
                                      </p:tavLst>
                                    </p:anim>
                                    <p:animEffect>
                                      <p:cBhvr>
                                        <p:cTn id="220" dur="100"/>
                                        <p:tgtEl>
                                          <p:spTgt spid="8209"/>
                                        </p:tgtEl>
                                      </p:cBhvr>
                                    </p:animEffect>
                                    <p:set>
                                      <p:cBhvr>
                                        <p:cTn id="221" dur="1" fill="hold">
                                          <p:stCondLst>
                                            <p:cond delay="99"/>
                                          </p:stCondLst>
                                        </p:cTn>
                                        <p:tgtEl>
                                          <p:spTgt spid="8209"/>
                                        </p:tgtEl>
                                        <p:attrNameLst>
                                          <p:attrName>style.visibility</p:attrName>
                                        </p:attrNameLst>
                                      </p:cBhvr>
                                      <p:to>
                                        <p:strVal val="hidden"/>
                                      </p:to>
                                    </p:set>
                                  </p:childTnLst>
                                </p:cTn>
                              </p:par>
                              <p:par>
                                <p:cTn id="222" presetID="53" presetClass="exit" presetSubtype="0" fill="hold" grpId="1" nodeType="withEffect">
                                  <p:stCondLst>
                                    <p:cond delay="1400"/>
                                  </p:stCondLst>
                                  <p:childTnLst>
                                    <p:anim calcmode="lin" valueType="num">
                                      <p:cBhvr>
                                        <p:cTn id="223" dur="100"/>
                                        <p:tgtEl>
                                          <p:spTgt spid="8210"/>
                                        </p:tgtEl>
                                        <p:attrNameLst>
                                          <p:attrName>ppt_w</p:attrName>
                                        </p:attrNameLst>
                                      </p:cBhvr>
                                      <p:tavLst>
                                        <p:tav tm="0">
                                          <p:val>
                                            <p:strVal val="ppt_w"/>
                                          </p:val>
                                        </p:tav>
                                        <p:tav tm="100000">
                                          <p:val>
                                            <p:fltVal val="0"/>
                                          </p:val>
                                        </p:tav>
                                      </p:tavLst>
                                    </p:anim>
                                    <p:anim calcmode="lin" valueType="num">
                                      <p:cBhvr>
                                        <p:cTn id="224" dur="100"/>
                                        <p:tgtEl>
                                          <p:spTgt spid="8210"/>
                                        </p:tgtEl>
                                        <p:attrNameLst>
                                          <p:attrName>ppt_h</p:attrName>
                                        </p:attrNameLst>
                                      </p:cBhvr>
                                      <p:tavLst>
                                        <p:tav tm="0">
                                          <p:val>
                                            <p:strVal val="ppt_h"/>
                                          </p:val>
                                        </p:tav>
                                        <p:tav tm="100000">
                                          <p:val>
                                            <p:fltVal val="0"/>
                                          </p:val>
                                        </p:tav>
                                      </p:tavLst>
                                    </p:anim>
                                    <p:animEffect>
                                      <p:cBhvr>
                                        <p:cTn id="225" dur="100"/>
                                        <p:tgtEl>
                                          <p:spTgt spid="8210"/>
                                        </p:tgtEl>
                                      </p:cBhvr>
                                    </p:animEffect>
                                    <p:set>
                                      <p:cBhvr>
                                        <p:cTn id="226" dur="1" fill="hold">
                                          <p:stCondLst>
                                            <p:cond delay="99"/>
                                          </p:stCondLst>
                                        </p:cTn>
                                        <p:tgtEl>
                                          <p:spTgt spid="8210"/>
                                        </p:tgtEl>
                                        <p:attrNameLst>
                                          <p:attrName>style.visibility</p:attrName>
                                        </p:attrNameLst>
                                      </p:cBhvr>
                                      <p:to>
                                        <p:strVal val="hidden"/>
                                      </p:to>
                                    </p:set>
                                  </p:childTnLst>
                                </p:cTn>
                              </p:par>
                              <p:par>
                                <p:cTn id="227" presetID="53" presetClass="exit" presetSubtype="0" fill="hold" grpId="1" nodeType="withEffect">
                                  <p:stCondLst>
                                    <p:cond delay="1600"/>
                                  </p:stCondLst>
                                  <p:childTnLst>
                                    <p:anim calcmode="lin" valueType="num">
                                      <p:cBhvr>
                                        <p:cTn id="228" dur="100"/>
                                        <p:tgtEl>
                                          <p:spTgt spid="8211"/>
                                        </p:tgtEl>
                                        <p:attrNameLst>
                                          <p:attrName>ppt_w</p:attrName>
                                        </p:attrNameLst>
                                      </p:cBhvr>
                                      <p:tavLst>
                                        <p:tav tm="0">
                                          <p:val>
                                            <p:strVal val="ppt_w"/>
                                          </p:val>
                                        </p:tav>
                                        <p:tav tm="100000">
                                          <p:val>
                                            <p:fltVal val="0"/>
                                          </p:val>
                                        </p:tav>
                                      </p:tavLst>
                                    </p:anim>
                                    <p:anim calcmode="lin" valueType="num">
                                      <p:cBhvr>
                                        <p:cTn id="229" dur="100"/>
                                        <p:tgtEl>
                                          <p:spTgt spid="8211"/>
                                        </p:tgtEl>
                                        <p:attrNameLst>
                                          <p:attrName>ppt_h</p:attrName>
                                        </p:attrNameLst>
                                      </p:cBhvr>
                                      <p:tavLst>
                                        <p:tav tm="0">
                                          <p:val>
                                            <p:strVal val="ppt_h"/>
                                          </p:val>
                                        </p:tav>
                                        <p:tav tm="100000">
                                          <p:val>
                                            <p:fltVal val="0"/>
                                          </p:val>
                                        </p:tav>
                                      </p:tavLst>
                                    </p:anim>
                                    <p:animEffect>
                                      <p:cBhvr>
                                        <p:cTn id="230" dur="100"/>
                                        <p:tgtEl>
                                          <p:spTgt spid="8211"/>
                                        </p:tgtEl>
                                      </p:cBhvr>
                                    </p:animEffect>
                                    <p:set>
                                      <p:cBhvr>
                                        <p:cTn id="231" dur="1" fill="hold">
                                          <p:stCondLst>
                                            <p:cond delay="99"/>
                                          </p:stCondLst>
                                        </p:cTn>
                                        <p:tgtEl>
                                          <p:spTgt spid="8211"/>
                                        </p:tgtEl>
                                        <p:attrNameLst>
                                          <p:attrName>style.visibility</p:attrName>
                                        </p:attrNameLst>
                                      </p:cBhvr>
                                      <p:to>
                                        <p:strVal val="hidden"/>
                                      </p:to>
                                    </p:set>
                                  </p:childTnLst>
                                </p:cTn>
                              </p:par>
                              <p:par>
                                <p:cTn id="232" presetID="53" presetClass="exit" presetSubtype="0" fill="hold" grpId="1" nodeType="withEffect">
                                  <p:stCondLst>
                                    <p:cond delay="1700"/>
                                  </p:stCondLst>
                                  <p:childTnLst>
                                    <p:anim calcmode="lin" valueType="num">
                                      <p:cBhvr>
                                        <p:cTn id="233" dur="100"/>
                                        <p:tgtEl>
                                          <p:spTgt spid="8212"/>
                                        </p:tgtEl>
                                        <p:attrNameLst>
                                          <p:attrName>ppt_w</p:attrName>
                                        </p:attrNameLst>
                                      </p:cBhvr>
                                      <p:tavLst>
                                        <p:tav tm="0">
                                          <p:val>
                                            <p:strVal val="ppt_w"/>
                                          </p:val>
                                        </p:tav>
                                        <p:tav tm="100000">
                                          <p:val>
                                            <p:fltVal val="0"/>
                                          </p:val>
                                        </p:tav>
                                      </p:tavLst>
                                    </p:anim>
                                    <p:anim calcmode="lin" valueType="num">
                                      <p:cBhvr>
                                        <p:cTn id="234" dur="100"/>
                                        <p:tgtEl>
                                          <p:spTgt spid="8212"/>
                                        </p:tgtEl>
                                        <p:attrNameLst>
                                          <p:attrName>ppt_h</p:attrName>
                                        </p:attrNameLst>
                                      </p:cBhvr>
                                      <p:tavLst>
                                        <p:tav tm="0">
                                          <p:val>
                                            <p:strVal val="ppt_h"/>
                                          </p:val>
                                        </p:tav>
                                        <p:tav tm="100000">
                                          <p:val>
                                            <p:fltVal val="0"/>
                                          </p:val>
                                        </p:tav>
                                      </p:tavLst>
                                    </p:anim>
                                    <p:animEffect>
                                      <p:cBhvr>
                                        <p:cTn id="235" dur="100"/>
                                        <p:tgtEl>
                                          <p:spTgt spid="8212"/>
                                        </p:tgtEl>
                                      </p:cBhvr>
                                    </p:animEffect>
                                    <p:set>
                                      <p:cBhvr>
                                        <p:cTn id="236" dur="1" fill="hold">
                                          <p:stCondLst>
                                            <p:cond delay="99"/>
                                          </p:stCondLst>
                                        </p:cTn>
                                        <p:tgtEl>
                                          <p:spTgt spid="8212"/>
                                        </p:tgtEl>
                                        <p:attrNameLst>
                                          <p:attrName>style.visibility</p:attrName>
                                        </p:attrNameLst>
                                      </p:cBhvr>
                                      <p:to>
                                        <p:strVal val="hidden"/>
                                      </p:to>
                                    </p:set>
                                  </p:childTnLst>
                                </p:cTn>
                              </p:par>
                              <p:par>
                                <p:cTn id="237" presetID="53" presetClass="exit" presetSubtype="0" fill="hold" grpId="1" nodeType="withEffect">
                                  <p:stCondLst>
                                    <p:cond delay="1800"/>
                                  </p:stCondLst>
                                  <p:childTnLst>
                                    <p:anim calcmode="lin" valueType="num">
                                      <p:cBhvr>
                                        <p:cTn id="238" dur="100"/>
                                        <p:tgtEl>
                                          <p:spTgt spid="8213"/>
                                        </p:tgtEl>
                                        <p:attrNameLst>
                                          <p:attrName>ppt_w</p:attrName>
                                        </p:attrNameLst>
                                      </p:cBhvr>
                                      <p:tavLst>
                                        <p:tav tm="0">
                                          <p:val>
                                            <p:strVal val="ppt_w"/>
                                          </p:val>
                                        </p:tav>
                                        <p:tav tm="100000">
                                          <p:val>
                                            <p:fltVal val="0"/>
                                          </p:val>
                                        </p:tav>
                                      </p:tavLst>
                                    </p:anim>
                                    <p:anim calcmode="lin" valueType="num">
                                      <p:cBhvr>
                                        <p:cTn id="239" dur="100"/>
                                        <p:tgtEl>
                                          <p:spTgt spid="8213"/>
                                        </p:tgtEl>
                                        <p:attrNameLst>
                                          <p:attrName>ppt_h</p:attrName>
                                        </p:attrNameLst>
                                      </p:cBhvr>
                                      <p:tavLst>
                                        <p:tav tm="0">
                                          <p:val>
                                            <p:strVal val="ppt_h"/>
                                          </p:val>
                                        </p:tav>
                                        <p:tav tm="100000">
                                          <p:val>
                                            <p:fltVal val="0"/>
                                          </p:val>
                                        </p:tav>
                                      </p:tavLst>
                                    </p:anim>
                                    <p:animEffect>
                                      <p:cBhvr>
                                        <p:cTn id="240" dur="100"/>
                                        <p:tgtEl>
                                          <p:spTgt spid="8213"/>
                                        </p:tgtEl>
                                      </p:cBhvr>
                                    </p:animEffect>
                                    <p:set>
                                      <p:cBhvr>
                                        <p:cTn id="241" dur="1" fill="hold">
                                          <p:stCondLst>
                                            <p:cond delay="99"/>
                                          </p:stCondLst>
                                        </p:cTn>
                                        <p:tgtEl>
                                          <p:spTgt spid="8213"/>
                                        </p:tgtEl>
                                        <p:attrNameLst>
                                          <p:attrName>style.visibility</p:attrName>
                                        </p:attrNameLst>
                                      </p:cBhvr>
                                      <p:to>
                                        <p:strVal val="hidden"/>
                                      </p:to>
                                    </p:set>
                                  </p:childTnLst>
                                </p:cTn>
                              </p:par>
                              <p:par>
                                <p:cTn id="242" presetID="53" presetClass="exit" presetSubtype="0" fill="hold" grpId="1" nodeType="withEffect">
                                  <p:stCondLst>
                                    <p:cond delay="1900"/>
                                  </p:stCondLst>
                                  <p:childTnLst>
                                    <p:anim calcmode="lin" valueType="num">
                                      <p:cBhvr>
                                        <p:cTn id="243" dur="100"/>
                                        <p:tgtEl>
                                          <p:spTgt spid="8214"/>
                                        </p:tgtEl>
                                        <p:attrNameLst>
                                          <p:attrName>ppt_w</p:attrName>
                                        </p:attrNameLst>
                                      </p:cBhvr>
                                      <p:tavLst>
                                        <p:tav tm="0">
                                          <p:val>
                                            <p:strVal val="ppt_w"/>
                                          </p:val>
                                        </p:tav>
                                        <p:tav tm="100000">
                                          <p:val>
                                            <p:fltVal val="0"/>
                                          </p:val>
                                        </p:tav>
                                      </p:tavLst>
                                    </p:anim>
                                    <p:anim calcmode="lin" valueType="num">
                                      <p:cBhvr>
                                        <p:cTn id="244" dur="100"/>
                                        <p:tgtEl>
                                          <p:spTgt spid="8214"/>
                                        </p:tgtEl>
                                        <p:attrNameLst>
                                          <p:attrName>ppt_h</p:attrName>
                                        </p:attrNameLst>
                                      </p:cBhvr>
                                      <p:tavLst>
                                        <p:tav tm="0">
                                          <p:val>
                                            <p:strVal val="ppt_h"/>
                                          </p:val>
                                        </p:tav>
                                        <p:tav tm="100000">
                                          <p:val>
                                            <p:fltVal val="0"/>
                                          </p:val>
                                        </p:tav>
                                      </p:tavLst>
                                    </p:anim>
                                    <p:animEffect>
                                      <p:cBhvr>
                                        <p:cTn id="245" dur="100"/>
                                        <p:tgtEl>
                                          <p:spTgt spid="8214"/>
                                        </p:tgtEl>
                                      </p:cBhvr>
                                    </p:animEffect>
                                    <p:set>
                                      <p:cBhvr>
                                        <p:cTn id="246" dur="1" fill="hold">
                                          <p:stCondLst>
                                            <p:cond delay="99"/>
                                          </p:stCondLst>
                                        </p:cTn>
                                        <p:tgtEl>
                                          <p:spTgt spid="8214"/>
                                        </p:tgtEl>
                                        <p:attrNameLst>
                                          <p:attrName>style.visibility</p:attrName>
                                        </p:attrNameLst>
                                      </p:cBhvr>
                                      <p:to>
                                        <p:strVal val="hidden"/>
                                      </p:to>
                                    </p:set>
                                  </p:childTnLst>
                                </p:cTn>
                              </p:par>
                            </p:childTnLst>
                          </p:cTn>
                        </p:par>
                        <p:par>
                          <p:cTn id="247" fill="hold">
                            <p:stCondLst>
                              <p:cond delay="5000"/>
                            </p:stCondLst>
                            <p:childTnLst>
                              <p:par>
                                <p:cTn id="248" presetID="22" presetClass="exit" presetSubtype="4" fill="hold" grpId="1" nodeType="afterEffect">
                                  <p:stCondLst>
                                    <p:cond delay="0"/>
                                  </p:stCondLst>
                                  <p:childTnLst>
                                    <p:animEffect transition="out" filter="wipe(down)">
                                      <p:cBhvr>
                                        <p:cTn id="249" dur="500"/>
                                        <p:tgtEl>
                                          <p:spTgt spid="8194"/>
                                        </p:tgtEl>
                                      </p:cBhvr>
                                    </p:animEffect>
                                    <p:set>
                                      <p:cBhvr>
                                        <p:cTn id="250" dur="1" fill="hold">
                                          <p:stCondLst>
                                            <p:cond delay="499"/>
                                          </p:stCondLst>
                                        </p:cTn>
                                        <p:tgtEl>
                                          <p:spTgt spid="8194"/>
                                        </p:tgtEl>
                                        <p:attrNameLst>
                                          <p:attrName>style.visibility</p:attrName>
                                        </p:attrNameLst>
                                      </p:cBhvr>
                                      <p:to>
                                        <p:strVal val="hidden"/>
                                      </p:to>
                                    </p:set>
                                  </p:childTnLst>
                                </p:cTn>
                              </p:par>
                              <p:par>
                                <p:cTn id="251" presetID="18" presetClass="exit" presetSubtype="12" fill="hold" grpId="1" nodeType="withEffect">
                                  <p:stCondLst>
                                    <p:cond delay="0"/>
                                  </p:stCondLst>
                                  <p:childTnLst>
                                    <p:animEffect transition="out" filter="strips(downLeft)">
                                      <p:cBhvr>
                                        <p:cTn id="252" dur="500"/>
                                        <p:tgtEl>
                                          <p:spTgt spid="8215"/>
                                        </p:tgtEl>
                                      </p:cBhvr>
                                    </p:animEffect>
                                    <p:set>
                                      <p:cBhvr>
                                        <p:cTn id="253" dur="1" fill="hold">
                                          <p:stCondLst>
                                            <p:cond delay="499"/>
                                          </p:stCondLst>
                                        </p:cTn>
                                        <p:tgtEl>
                                          <p:spTgt spid="8215"/>
                                        </p:tgtEl>
                                        <p:attrNameLst>
                                          <p:attrName>style.visibility</p:attrName>
                                        </p:attrNameLst>
                                      </p:cBhvr>
                                      <p:to>
                                        <p:strVal val="hidden"/>
                                      </p:to>
                                    </p:set>
                                  </p:childTnLst>
                                </p:cTn>
                              </p:par>
                              <p:par>
                                <p:cTn id="254" presetID="23" presetClass="exit" presetSubtype="32" fill="hold" grpId="2" nodeType="withEffect">
                                  <p:stCondLst>
                                    <p:cond delay="0"/>
                                  </p:stCondLst>
                                  <p:childTnLst>
                                    <p:anim calcmode="lin" valueType="num">
                                      <p:cBhvr>
                                        <p:cTn id="255" dur="500"/>
                                        <p:tgtEl>
                                          <p:spTgt spid="8216"/>
                                        </p:tgtEl>
                                        <p:attrNameLst>
                                          <p:attrName>ppt_w</p:attrName>
                                        </p:attrNameLst>
                                      </p:cBhvr>
                                      <p:tavLst>
                                        <p:tav tm="0">
                                          <p:val>
                                            <p:strVal val="ppt_w"/>
                                          </p:val>
                                        </p:tav>
                                        <p:tav tm="100000">
                                          <p:val>
                                            <p:fltVal val="0"/>
                                          </p:val>
                                        </p:tav>
                                      </p:tavLst>
                                    </p:anim>
                                    <p:anim calcmode="lin" valueType="num">
                                      <p:cBhvr>
                                        <p:cTn id="256" dur="500"/>
                                        <p:tgtEl>
                                          <p:spTgt spid="8216"/>
                                        </p:tgtEl>
                                        <p:attrNameLst>
                                          <p:attrName>ppt_h</p:attrName>
                                        </p:attrNameLst>
                                      </p:cBhvr>
                                      <p:tavLst>
                                        <p:tav tm="0">
                                          <p:val>
                                            <p:strVal val="ppt_h"/>
                                          </p:val>
                                        </p:tav>
                                        <p:tav tm="100000">
                                          <p:val>
                                            <p:fltVal val="0"/>
                                          </p:val>
                                        </p:tav>
                                      </p:tavLst>
                                    </p:anim>
                                    <p:set>
                                      <p:cBhvr>
                                        <p:cTn id="257" dur="1" fill="hold">
                                          <p:stCondLst>
                                            <p:cond delay="499"/>
                                          </p:stCondLst>
                                        </p:cTn>
                                        <p:tgtEl>
                                          <p:spTgt spid="8216"/>
                                        </p:tgtEl>
                                        <p:attrNameLst>
                                          <p:attrName>style.visibility</p:attrName>
                                        </p:attrNameLst>
                                      </p:cBhvr>
                                      <p:to>
                                        <p:strVal val="hidden"/>
                                      </p:to>
                                    </p:set>
                                  </p:childTnLst>
                                </p:cTn>
                              </p:par>
                            </p:childTnLst>
                          </p:cTn>
                        </p:par>
                        <p:par>
                          <p:cTn id="258" fill="hold">
                            <p:stCondLst>
                              <p:cond delay="5500"/>
                            </p:stCondLst>
                            <p:childTnLst>
                              <p:par>
                                <p:cTn id="259" presetID="53" presetClass="entr" presetSubtype="16" fill="hold" grpId="0" nodeType="afterEffect">
                                  <p:stCondLst>
                                    <p:cond delay="0"/>
                                  </p:stCondLst>
                                  <p:childTnLst>
                                    <p:set>
                                      <p:cBhvr>
                                        <p:cTn id="260" dur="1" fill="hold">
                                          <p:stCondLst>
                                            <p:cond delay="0"/>
                                          </p:stCondLst>
                                        </p:cTn>
                                        <p:tgtEl>
                                          <p:spTgt spid="2"/>
                                        </p:tgtEl>
                                        <p:attrNameLst>
                                          <p:attrName>style.visibility</p:attrName>
                                        </p:attrNameLst>
                                      </p:cBhvr>
                                      <p:to>
                                        <p:strVal val="visible"/>
                                      </p:to>
                                    </p:set>
                                    <p:anim calcmode="lin" valueType="num">
                                      <p:cBhvr>
                                        <p:cTn id="261" dur="500" fill="hold"/>
                                        <p:tgtEl>
                                          <p:spTgt spid="2"/>
                                        </p:tgtEl>
                                        <p:attrNameLst>
                                          <p:attrName>ppt_w</p:attrName>
                                        </p:attrNameLst>
                                      </p:cBhvr>
                                      <p:tavLst>
                                        <p:tav tm="0">
                                          <p:val>
                                            <p:fltVal val="0"/>
                                          </p:val>
                                        </p:tav>
                                        <p:tav tm="100000">
                                          <p:val>
                                            <p:strVal val="#ppt_w"/>
                                          </p:val>
                                        </p:tav>
                                      </p:tavLst>
                                    </p:anim>
                                    <p:anim calcmode="lin" valueType="num">
                                      <p:cBhvr>
                                        <p:cTn id="262" dur="500" fill="hold"/>
                                        <p:tgtEl>
                                          <p:spTgt spid="2"/>
                                        </p:tgtEl>
                                        <p:attrNameLst>
                                          <p:attrName>ppt_h</p:attrName>
                                        </p:attrNameLst>
                                      </p:cBhvr>
                                      <p:tavLst>
                                        <p:tav tm="0">
                                          <p:val>
                                            <p:fltVal val="0"/>
                                          </p:val>
                                        </p:tav>
                                        <p:tav tm="100000">
                                          <p:val>
                                            <p:strVal val="#ppt_h"/>
                                          </p:val>
                                        </p:tav>
                                      </p:tavLst>
                                    </p:anim>
                                    <p:animEffect transition="in" filter="fade">
                                      <p:cBhvr>
                                        <p:cTn id="2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4" fill="hold" display="0">
                  <p:stCondLst>
                    <p:cond delay="indefinite"/>
                  </p:stCondLst>
                  <p:endCondLst>
                    <p:cond evt="onStopAudio" delay="0">
                      <p:tgtEl>
                        <p:sldTgt/>
                      </p:tgtEl>
                    </p:cond>
                  </p:endCondLst>
                </p:cTn>
                <p:tgtEl>
                  <p:spTgt spid="3"/>
                </p:tgtEl>
              </p:cMediaNode>
            </p:audio>
          </p:childTnLst>
        </p:cTn>
      </p:par>
    </p:tnLst>
    <p:bldLst>
      <p:bldP spid="8194" grpId="0" bldLvl="0" autoUpdateAnimBg="0"/>
      <p:bldP spid="8194" grpId="1"/>
      <p:bldP spid="8195" grpId="0" bldLvl="0" animBg="1" autoUpdateAnimBg="0"/>
      <p:bldP spid="8195" grpId="1" bldLvl="0" animBg="1" autoUpdateAnimBg="0"/>
      <p:bldP spid="8196" grpId="0" bldLvl="0" animBg="1" autoUpdateAnimBg="0"/>
      <p:bldP spid="8196" grpId="1" bldLvl="0" animBg="1" autoUpdateAnimBg="0"/>
      <p:bldP spid="8197" grpId="0" bldLvl="0" animBg="1" autoUpdateAnimBg="0"/>
      <p:bldP spid="8197" grpId="1" bldLvl="0" animBg="1" autoUpdateAnimBg="0"/>
      <p:bldP spid="8198" grpId="0" bldLvl="0" animBg="1" autoUpdateAnimBg="0"/>
      <p:bldP spid="8198" grpId="1" bldLvl="0" animBg="1" autoUpdateAnimBg="0"/>
      <p:bldP spid="8199" grpId="0" bldLvl="0" animBg="1" autoUpdateAnimBg="0"/>
      <p:bldP spid="8199" grpId="1" bldLvl="0" animBg="1" autoUpdateAnimBg="0"/>
      <p:bldP spid="8200" grpId="0" bldLvl="0" animBg="1" autoUpdateAnimBg="0"/>
      <p:bldP spid="8200" grpId="1" bldLvl="0" animBg="1" autoUpdateAnimBg="0"/>
      <p:bldP spid="8201" grpId="0" bldLvl="0" animBg="1" autoUpdateAnimBg="0"/>
      <p:bldP spid="8201" grpId="1" bldLvl="0" animBg="1" autoUpdateAnimBg="0"/>
      <p:bldP spid="8202" grpId="0" bldLvl="0" animBg="1" autoUpdateAnimBg="0"/>
      <p:bldP spid="8202" grpId="1" bldLvl="0" animBg="1" autoUpdateAnimBg="0"/>
      <p:bldP spid="8203" grpId="0" bldLvl="0" animBg="1" autoUpdateAnimBg="0"/>
      <p:bldP spid="8203" grpId="1" bldLvl="0" animBg="1" autoUpdateAnimBg="0"/>
      <p:bldP spid="8204" grpId="0" bldLvl="0" animBg="1" autoUpdateAnimBg="0"/>
      <p:bldP spid="8204" grpId="1" bldLvl="0" animBg="1" autoUpdateAnimBg="0"/>
      <p:bldP spid="8205" grpId="0" bldLvl="0" animBg="1" autoUpdateAnimBg="0"/>
      <p:bldP spid="8205" grpId="1" bldLvl="0" animBg="1" autoUpdateAnimBg="0"/>
      <p:bldP spid="8206" grpId="0" bldLvl="0" animBg="1" autoUpdateAnimBg="0"/>
      <p:bldP spid="8206" grpId="1" bldLvl="0" animBg="1" autoUpdateAnimBg="0"/>
      <p:bldP spid="8207" grpId="0" bldLvl="0" animBg="1" autoUpdateAnimBg="0"/>
      <p:bldP spid="8207" grpId="1" bldLvl="0" animBg="1" autoUpdateAnimBg="0"/>
      <p:bldP spid="8208" grpId="0" bldLvl="0" animBg="1" autoUpdateAnimBg="0"/>
      <p:bldP spid="8208" grpId="1" bldLvl="0" animBg="1" autoUpdateAnimBg="0"/>
      <p:bldP spid="8209" grpId="0" bldLvl="0" animBg="1" autoUpdateAnimBg="0"/>
      <p:bldP spid="8210" grpId="0" bldLvl="0" animBg="1" autoUpdateAnimBg="0"/>
      <p:bldP spid="8210" grpId="1" bldLvl="0" animBg="1" autoUpdateAnimBg="0"/>
      <p:bldP spid="8211" grpId="0" bldLvl="0" animBg="1" autoUpdateAnimBg="0"/>
      <p:bldP spid="8211" grpId="1" bldLvl="0" animBg="1" autoUpdateAnimBg="0"/>
      <p:bldP spid="8212" grpId="0" bldLvl="0" animBg="1" autoUpdateAnimBg="0"/>
      <p:bldP spid="8212" grpId="1" bldLvl="0" animBg="1" autoUpdateAnimBg="0"/>
      <p:bldP spid="8213" grpId="0" bldLvl="0" animBg="1" autoUpdateAnimBg="0"/>
      <p:bldP spid="8213" grpId="1" bldLvl="0" animBg="1" autoUpdateAnimBg="0"/>
      <p:bldP spid="8214" grpId="0" bldLvl="0" animBg="1" autoUpdateAnimBg="0"/>
      <p:bldP spid="8214" grpId="1" bldLvl="0" animBg="1" autoUpdateAnimBg="0"/>
      <p:bldP spid="8215" grpId="0" bldLvl="0" animBg="1" autoUpdateAnimBg="0"/>
      <p:bldP spid="8215" grpId="1" animBg="1"/>
      <p:bldP spid="8216" grpId="0" bldLvl="0" autoUpdateAnimBg="0"/>
      <p:bldP spid="8216" grpId="1" bldLvl="0" autoUpdateAnimBg="0"/>
      <p:bldP spid="8216" grpId="2"/>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2658010" y="1136081"/>
            <a:ext cx="11498483" cy="523220"/>
          </a:xfrm>
          <a:prstGeom prst="rect">
            <a:avLst/>
          </a:prstGeom>
          <a:noFill/>
        </p:spPr>
        <p:txBody>
          <a:bodyPr wrap="square" rtlCol="0">
            <a:spAutoFit/>
          </a:bodyPr>
          <a:lstStyle/>
          <a:p>
            <a:pPr algn="ctr"/>
            <a:r>
              <a:rPr lang="zh-CN" altLang="en-US" sz="2800" dirty="0">
                <a:solidFill>
                  <a:schemeClr val="bg1"/>
                </a:solidFill>
                <a:latin typeface="Adobe 明體 Std L" panose="02020300000000000000" pitchFamily="18" charset="-128"/>
                <a:ea typeface="Adobe 明體 Std L" panose="02020300000000000000" pitchFamily="18" charset="-128"/>
              </a:rPr>
              <a:t>人事管理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增加员工信息</a:t>
            </a:r>
          </a:p>
        </p:txBody>
      </p:sp>
      <p:pic>
        <p:nvPicPr>
          <p:cNvPr id="9" name="图片 8">
            <a:extLst>
              <a:ext uri="{FF2B5EF4-FFF2-40B4-BE49-F238E27FC236}">
                <a16:creationId xmlns:a16="http://schemas.microsoft.com/office/drawing/2014/main" xmlns="" id="{6262CE88-1120-D949-BD67-DB7C7C9686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2276" y="2124873"/>
            <a:ext cx="5233846" cy="3604945"/>
          </a:xfrm>
          <a:prstGeom prst="rect">
            <a:avLst/>
          </a:prstGeom>
        </p:spPr>
      </p:pic>
      <p:pic>
        <p:nvPicPr>
          <p:cNvPr id="5" name="图片 4">
            <a:extLst>
              <a:ext uri="{FF2B5EF4-FFF2-40B4-BE49-F238E27FC236}">
                <a16:creationId xmlns:a16="http://schemas.microsoft.com/office/drawing/2014/main" xmlns="" id="{795641D2-F8E6-594B-88BD-D30945FFBC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875" y="2124873"/>
            <a:ext cx="5401339" cy="3624034"/>
          </a:xfrm>
          <a:prstGeom prst="rect">
            <a:avLst/>
          </a:prstGeom>
        </p:spPr>
      </p:pic>
      <p:sp>
        <p:nvSpPr>
          <p:cNvPr id="6" name="文本框 5">
            <a:extLst>
              <a:ext uri="{FF2B5EF4-FFF2-40B4-BE49-F238E27FC236}">
                <a16:creationId xmlns:a16="http://schemas.microsoft.com/office/drawing/2014/main" xmlns="" id="{82F9DB9B-F51B-6040-8114-E02B00D95004}"/>
              </a:ext>
            </a:extLst>
          </p:cNvPr>
          <p:cNvSpPr txBox="1"/>
          <p:nvPr/>
        </p:nvSpPr>
        <p:spPr>
          <a:xfrm>
            <a:off x="672311" y="5969614"/>
            <a:ext cx="4758466"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员工岗位展示</a:t>
            </a:r>
            <a:endParaRPr lang="en-US" altLang="zh-CN" dirty="0"/>
          </a:p>
        </p:txBody>
      </p:sp>
      <p:sp>
        <p:nvSpPr>
          <p:cNvPr id="7" name="文本框 6">
            <a:extLst>
              <a:ext uri="{FF2B5EF4-FFF2-40B4-BE49-F238E27FC236}">
                <a16:creationId xmlns:a16="http://schemas.microsoft.com/office/drawing/2014/main" xmlns="" id="{F53FDD9B-0273-2840-927F-97168D812DC6}"/>
              </a:ext>
            </a:extLst>
          </p:cNvPr>
          <p:cNvSpPr txBox="1"/>
          <p:nvPr/>
        </p:nvSpPr>
        <p:spPr>
          <a:xfrm>
            <a:off x="6545008" y="5959576"/>
            <a:ext cx="4928382"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格式不正确，新增员工失败</a:t>
            </a:r>
            <a:endParaRPr lang="en-US" altLang="zh-CN" dirty="0"/>
          </a:p>
        </p:txBody>
      </p:sp>
    </p:spTree>
    <p:extLst>
      <p:ext uri="{BB962C8B-B14F-4D97-AF65-F5344CB8AC3E}">
        <p14:creationId xmlns:p14="http://schemas.microsoft.com/office/powerpoint/2010/main" val="3037941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265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2658010" y="1136081"/>
            <a:ext cx="11498483" cy="523220"/>
          </a:xfrm>
          <a:prstGeom prst="rect">
            <a:avLst/>
          </a:prstGeom>
          <a:noFill/>
        </p:spPr>
        <p:txBody>
          <a:bodyPr wrap="square" rtlCol="0">
            <a:spAutoFit/>
          </a:bodyPr>
          <a:lstStyle/>
          <a:p>
            <a:pPr algn="ctr"/>
            <a:r>
              <a:rPr lang="zh-CN" altLang="en-US" sz="2800" dirty="0">
                <a:solidFill>
                  <a:schemeClr val="bg1"/>
                </a:solidFill>
                <a:latin typeface="Adobe 明體 Std L" panose="02020300000000000000" pitchFamily="18" charset="-128"/>
                <a:ea typeface="Adobe 明體 Std L" panose="02020300000000000000" pitchFamily="18" charset="-128"/>
              </a:rPr>
              <a:t>人事管理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增加员工信息</a:t>
            </a:r>
          </a:p>
        </p:txBody>
      </p:sp>
      <p:pic>
        <p:nvPicPr>
          <p:cNvPr id="7" name="图片 6">
            <a:extLst>
              <a:ext uri="{FF2B5EF4-FFF2-40B4-BE49-F238E27FC236}">
                <a16:creationId xmlns:a16="http://schemas.microsoft.com/office/drawing/2014/main" xmlns="" id="{A3E4B2CA-0146-4A42-B130-8C90E391C6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1378" y="2124873"/>
            <a:ext cx="5257789" cy="3670532"/>
          </a:xfrm>
          <a:prstGeom prst="rect">
            <a:avLst/>
          </a:prstGeom>
        </p:spPr>
      </p:pic>
      <p:pic>
        <p:nvPicPr>
          <p:cNvPr id="4" name="图片 3">
            <a:extLst>
              <a:ext uri="{FF2B5EF4-FFF2-40B4-BE49-F238E27FC236}">
                <a16:creationId xmlns:a16="http://schemas.microsoft.com/office/drawing/2014/main" xmlns="" id="{6704A6F9-7D11-7640-B918-79CF4EAD13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056" y="2059411"/>
            <a:ext cx="5514708" cy="3732602"/>
          </a:xfrm>
          <a:prstGeom prst="rect">
            <a:avLst/>
          </a:prstGeom>
        </p:spPr>
      </p:pic>
      <p:sp>
        <p:nvSpPr>
          <p:cNvPr id="6" name="文本框 5">
            <a:extLst>
              <a:ext uri="{FF2B5EF4-FFF2-40B4-BE49-F238E27FC236}">
                <a16:creationId xmlns:a16="http://schemas.microsoft.com/office/drawing/2014/main" xmlns="" id="{82F9DB9B-F51B-6040-8114-E02B00D95004}"/>
              </a:ext>
            </a:extLst>
          </p:cNvPr>
          <p:cNvSpPr txBox="1"/>
          <p:nvPr/>
        </p:nvSpPr>
        <p:spPr>
          <a:xfrm>
            <a:off x="984177" y="5959576"/>
            <a:ext cx="4758466"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smtClean="0"/>
              <a:t>新增员工成功</a:t>
            </a:r>
            <a:endParaRPr lang="en-US" altLang="zh-CN" dirty="0"/>
          </a:p>
        </p:txBody>
      </p:sp>
      <p:sp>
        <p:nvSpPr>
          <p:cNvPr id="9" name="文本框 8">
            <a:extLst>
              <a:ext uri="{FF2B5EF4-FFF2-40B4-BE49-F238E27FC236}">
                <a16:creationId xmlns:a16="http://schemas.microsoft.com/office/drawing/2014/main" xmlns="" id="{F53FDD9B-0273-2840-927F-97168D812DC6}"/>
              </a:ext>
            </a:extLst>
          </p:cNvPr>
          <p:cNvSpPr txBox="1"/>
          <p:nvPr/>
        </p:nvSpPr>
        <p:spPr>
          <a:xfrm>
            <a:off x="6686081" y="5959576"/>
            <a:ext cx="4928382"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生成登陆密码</a:t>
            </a:r>
            <a:endParaRPr lang="en-US" altLang="zh-CN" dirty="0"/>
          </a:p>
        </p:txBody>
      </p:sp>
    </p:spTree>
    <p:extLst>
      <p:ext uri="{BB962C8B-B14F-4D97-AF65-F5344CB8AC3E}">
        <p14:creationId xmlns:p14="http://schemas.microsoft.com/office/powerpoint/2010/main" val="3122437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2650"/>
                            </p:stCondLst>
                            <p:childTnLst>
                              <p:par>
                                <p:cTn id="25" presetID="42"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4150EB07-14DE-0E4B-8A91-53EABF40194F}"/>
              </a:ext>
            </a:extLst>
          </p:cNvPr>
          <p:cNvSpPr txBox="1"/>
          <p:nvPr/>
        </p:nvSpPr>
        <p:spPr>
          <a:xfrm>
            <a:off x="967261" y="1239181"/>
            <a:ext cx="11328487"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人事管理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修改员工信息</a:t>
            </a:r>
            <a:endParaRPr lang="en-US" altLang="zh-CN" sz="2800" dirty="0">
              <a:solidFill>
                <a:schemeClr val="bg1"/>
              </a:solidFill>
              <a:latin typeface="Adobe 明體 Std L" panose="02020300000000000000" pitchFamily="18" charset="-128"/>
              <a:ea typeface="Adobe 明體 Std L" panose="02020300000000000000" pitchFamily="18" charset="-128"/>
            </a:endParaRPr>
          </a:p>
        </p:txBody>
      </p:sp>
      <p:pic>
        <p:nvPicPr>
          <p:cNvPr id="4" name="图片 3">
            <a:extLst>
              <a:ext uri="{FF2B5EF4-FFF2-40B4-BE49-F238E27FC236}">
                <a16:creationId xmlns:a16="http://schemas.microsoft.com/office/drawing/2014/main" xmlns="" id="{2E9A5DA6-A5EB-DA4E-B727-8255B555D3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6190" y="2296253"/>
            <a:ext cx="4928382" cy="3344259"/>
          </a:xfrm>
          <a:prstGeom prst="rect">
            <a:avLst/>
          </a:prstGeom>
        </p:spPr>
      </p:pic>
      <p:sp>
        <p:nvSpPr>
          <p:cNvPr id="12" name="文本框 11">
            <a:extLst>
              <a:ext uri="{FF2B5EF4-FFF2-40B4-BE49-F238E27FC236}">
                <a16:creationId xmlns:a16="http://schemas.microsoft.com/office/drawing/2014/main" xmlns="" id="{82F9DB9B-F51B-6040-8114-E02B00D95004}"/>
              </a:ext>
            </a:extLst>
          </p:cNvPr>
          <p:cNvSpPr txBox="1"/>
          <p:nvPr/>
        </p:nvSpPr>
        <p:spPr>
          <a:xfrm>
            <a:off x="907046" y="5959576"/>
            <a:ext cx="4758466"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无法修改</a:t>
            </a:r>
            <a:endParaRPr lang="en-US" altLang="zh-CN" dirty="0"/>
          </a:p>
        </p:txBody>
      </p:sp>
      <p:sp>
        <p:nvSpPr>
          <p:cNvPr id="13" name="文本框 12">
            <a:extLst>
              <a:ext uri="{FF2B5EF4-FFF2-40B4-BE49-F238E27FC236}">
                <a16:creationId xmlns:a16="http://schemas.microsoft.com/office/drawing/2014/main" xmlns="" id="{F53FDD9B-0273-2840-927F-97168D812DC6}"/>
              </a:ext>
            </a:extLst>
          </p:cNvPr>
          <p:cNvSpPr txBox="1"/>
          <p:nvPr/>
        </p:nvSpPr>
        <p:spPr>
          <a:xfrm>
            <a:off x="6396190" y="5959576"/>
            <a:ext cx="4928382"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更改基本信息</a:t>
            </a:r>
            <a:endParaRPr lang="en-US" altLang="zh-CN" dirty="0"/>
          </a:p>
        </p:txBody>
      </p:sp>
      <p:pic>
        <p:nvPicPr>
          <p:cNvPr id="5" name="图片 4">
            <a:extLst>
              <a:ext uri="{FF2B5EF4-FFF2-40B4-BE49-F238E27FC236}">
                <a16:creationId xmlns:a16="http://schemas.microsoft.com/office/drawing/2014/main" xmlns="" id="{CB63D6B9-F79E-3D4D-944F-A579AAC403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972" y="2296253"/>
            <a:ext cx="4892614" cy="3449101"/>
          </a:xfrm>
          <a:prstGeom prst="rect">
            <a:avLst/>
          </a:prstGeom>
        </p:spPr>
      </p:pic>
    </p:spTree>
    <p:extLst>
      <p:ext uri="{BB962C8B-B14F-4D97-AF65-F5344CB8AC3E}">
        <p14:creationId xmlns:p14="http://schemas.microsoft.com/office/powerpoint/2010/main" val="372830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42"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2650"/>
                            </p:stCondLst>
                            <p:childTnLst>
                              <p:par>
                                <p:cTn id="25" presetID="42"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4150EB07-14DE-0E4B-8A91-53EABF40194F}"/>
              </a:ext>
            </a:extLst>
          </p:cNvPr>
          <p:cNvSpPr txBox="1"/>
          <p:nvPr/>
        </p:nvSpPr>
        <p:spPr>
          <a:xfrm>
            <a:off x="887896" y="1166994"/>
            <a:ext cx="10933043"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人事管理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修改员工信息</a:t>
            </a:r>
            <a:endParaRPr lang="en-US" altLang="zh-CN" sz="2800" dirty="0">
              <a:solidFill>
                <a:schemeClr val="bg1"/>
              </a:solidFill>
              <a:latin typeface="Adobe 明體 Std L" panose="02020300000000000000" pitchFamily="18" charset="-128"/>
              <a:ea typeface="Adobe 明體 Std L" panose="02020300000000000000" pitchFamily="18" charset="-128"/>
            </a:endParaRPr>
          </a:p>
        </p:txBody>
      </p:sp>
      <p:pic>
        <p:nvPicPr>
          <p:cNvPr id="5" name="图片 4">
            <a:extLst>
              <a:ext uri="{FF2B5EF4-FFF2-40B4-BE49-F238E27FC236}">
                <a16:creationId xmlns:a16="http://schemas.microsoft.com/office/drawing/2014/main" xmlns="" id="{57B2B517-C04F-3B4C-A06F-60ADA3C59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102" y="1690214"/>
            <a:ext cx="6277157" cy="4422929"/>
          </a:xfrm>
          <a:prstGeom prst="rect">
            <a:avLst/>
          </a:prstGeom>
        </p:spPr>
      </p:pic>
      <p:sp>
        <p:nvSpPr>
          <p:cNvPr id="10" name="文本框 9">
            <a:extLst>
              <a:ext uri="{FF2B5EF4-FFF2-40B4-BE49-F238E27FC236}">
                <a16:creationId xmlns:a16="http://schemas.microsoft.com/office/drawing/2014/main" xmlns="" id="{B5BB95E6-E297-C04D-BA57-F0B2761BD23A}"/>
              </a:ext>
            </a:extLst>
          </p:cNvPr>
          <p:cNvSpPr txBox="1"/>
          <p:nvPr/>
        </p:nvSpPr>
        <p:spPr>
          <a:xfrm>
            <a:off x="3703447" y="6113143"/>
            <a:ext cx="4758466"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获得密码</a:t>
            </a:r>
            <a:r>
              <a:rPr lang="en-US" altLang="zh-CN" dirty="0" smtClean="0"/>
              <a:t>/</a:t>
            </a:r>
            <a:r>
              <a:rPr lang="zh-CN" altLang="en-US" dirty="0"/>
              <a:t>撤销权限</a:t>
            </a:r>
            <a:endParaRPr lang="en-US" altLang="zh-CN" dirty="0"/>
          </a:p>
        </p:txBody>
      </p:sp>
    </p:spTree>
    <p:extLst>
      <p:ext uri="{BB962C8B-B14F-4D97-AF65-F5344CB8AC3E}">
        <p14:creationId xmlns:p14="http://schemas.microsoft.com/office/powerpoint/2010/main" val="2348465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人事管理</a:t>
            </a:r>
            <a:r>
              <a:rPr lang="en-US" altLang="zh-CN" sz="2800" dirty="0" smtClean="0">
                <a:solidFill>
                  <a:schemeClr val="bg1"/>
                </a:solidFill>
                <a:latin typeface="Adobe 明體 Std L" panose="02020300000000000000" pitchFamily="18" charset="-128"/>
                <a:ea typeface="Adobe 明體 Std L" panose="02020300000000000000" pitchFamily="18" charset="-128"/>
              </a:rPr>
              <a:t>-</a:t>
            </a:r>
            <a:r>
              <a:rPr lang="zh-CN" altLang="en-US" sz="2800" dirty="0" smtClean="0">
                <a:solidFill>
                  <a:schemeClr val="bg1"/>
                </a:solidFill>
                <a:latin typeface="Adobe 明體 Std L" panose="02020300000000000000" pitchFamily="18" charset="-128"/>
                <a:ea typeface="Adobe 明體 Std L" panose="02020300000000000000" pitchFamily="18" charset="-128"/>
              </a:rPr>
              <a:t>解雇员工</a:t>
            </a:r>
            <a:endParaRPr lang="zh-CN" altLang="en-US" sz="2800" dirty="0">
              <a:solidFill>
                <a:schemeClr val="bg1"/>
              </a:solidFill>
              <a:latin typeface="Adobe 明體 Std L" panose="02020300000000000000" pitchFamily="18" charset="-128"/>
              <a:ea typeface="Adobe 明體 Std L" panose="02020300000000000000" pitchFamily="18" charset="-128"/>
            </a:endParaRPr>
          </a:p>
        </p:txBody>
      </p:sp>
      <p:pic>
        <p:nvPicPr>
          <p:cNvPr id="6" name="图片 5">
            <a:extLst>
              <a:ext uri="{FF2B5EF4-FFF2-40B4-BE49-F238E27FC236}">
                <a16:creationId xmlns:a16="http://schemas.microsoft.com/office/drawing/2014/main" xmlns="" id="{C270F624-73B5-FC4D-8DCD-1857151DE7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1880" y="1751769"/>
            <a:ext cx="6781602" cy="4444955"/>
          </a:xfrm>
          <a:prstGeom prst="rect">
            <a:avLst/>
          </a:prstGeom>
        </p:spPr>
      </p:pic>
      <p:sp>
        <p:nvSpPr>
          <p:cNvPr id="5" name="文本框 4">
            <a:extLst>
              <a:ext uri="{FF2B5EF4-FFF2-40B4-BE49-F238E27FC236}">
                <a16:creationId xmlns:a16="http://schemas.microsoft.com/office/drawing/2014/main" xmlns="" id="{82F9DB9B-F51B-6040-8114-E02B00D95004}"/>
              </a:ext>
            </a:extLst>
          </p:cNvPr>
          <p:cNvSpPr txBox="1"/>
          <p:nvPr/>
        </p:nvSpPr>
        <p:spPr>
          <a:xfrm>
            <a:off x="3719645" y="6334780"/>
            <a:ext cx="4758466"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无法解雇</a:t>
            </a:r>
            <a:endParaRPr lang="en-US" altLang="zh-CN" dirty="0"/>
          </a:p>
        </p:txBody>
      </p:sp>
    </p:spTree>
    <p:extLst>
      <p:ext uri="{BB962C8B-B14F-4D97-AF65-F5344CB8AC3E}">
        <p14:creationId xmlns:p14="http://schemas.microsoft.com/office/powerpoint/2010/main" val="1599140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人事管理</a:t>
            </a:r>
            <a:r>
              <a:rPr lang="en-US" altLang="zh-CN" sz="2800" dirty="0" smtClean="0">
                <a:solidFill>
                  <a:schemeClr val="bg1"/>
                </a:solidFill>
                <a:latin typeface="Adobe 明體 Std L" panose="02020300000000000000" pitchFamily="18" charset="-128"/>
                <a:ea typeface="Adobe 明體 Std L" panose="02020300000000000000" pitchFamily="18" charset="-128"/>
              </a:rPr>
              <a:t>-</a:t>
            </a:r>
            <a:r>
              <a:rPr lang="zh-CN" altLang="en-US" sz="2800" dirty="0" smtClean="0">
                <a:solidFill>
                  <a:schemeClr val="bg1"/>
                </a:solidFill>
                <a:latin typeface="Adobe 明體 Std L" panose="02020300000000000000" pitchFamily="18" charset="-128"/>
                <a:ea typeface="Adobe 明體 Std L" panose="02020300000000000000" pitchFamily="18" charset="-128"/>
              </a:rPr>
              <a:t>解雇员工</a:t>
            </a:r>
            <a:endParaRPr lang="zh-CN" altLang="en-US" sz="2800" dirty="0">
              <a:solidFill>
                <a:schemeClr val="bg1"/>
              </a:solidFill>
              <a:latin typeface="Adobe 明體 Std L" panose="02020300000000000000" pitchFamily="18" charset="-128"/>
              <a:ea typeface="Adobe 明體 Std L" panose="02020300000000000000" pitchFamily="18" charset="-128"/>
            </a:endParaRPr>
          </a:p>
        </p:txBody>
      </p:sp>
      <p:pic>
        <p:nvPicPr>
          <p:cNvPr id="4" name="图片 3">
            <a:extLst>
              <a:ext uri="{FF2B5EF4-FFF2-40B4-BE49-F238E27FC236}">
                <a16:creationId xmlns:a16="http://schemas.microsoft.com/office/drawing/2014/main" xmlns="" id="{8792884F-F677-154E-BBA8-AEFFEF1E8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718" y="1977311"/>
            <a:ext cx="5998384" cy="4043201"/>
          </a:xfrm>
          <a:prstGeom prst="rect">
            <a:avLst/>
          </a:prstGeom>
        </p:spPr>
      </p:pic>
      <p:pic>
        <p:nvPicPr>
          <p:cNvPr id="6" name="图片 5">
            <a:extLst>
              <a:ext uri="{FF2B5EF4-FFF2-40B4-BE49-F238E27FC236}">
                <a16:creationId xmlns:a16="http://schemas.microsoft.com/office/drawing/2014/main" xmlns="" id="{FFDCDDDC-8489-474A-AC45-68C7B3B713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7805" y="1977311"/>
            <a:ext cx="5838445" cy="4043201"/>
          </a:xfrm>
          <a:prstGeom prst="rect">
            <a:avLst/>
          </a:prstGeom>
        </p:spPr>
      </p:pic>
      <p:sp>
        <p:nvSpPr>
          <p:cNvPr id="9" name="文本框 8">
            <a:extLst>
              <a:ext uri="{FF2B5EF4-FFF2-40B4-BE49-F238E27FC236}">
                <a16:creationId xmlns:a16="http://schemas.microsoft.com/office/drawing/2014/main" xmlns="" id="{D50908E2-E2EC-844B-8EEB-8379917EBD8E}"/>
              </a:ext>
            </a:extLst>
          </p:cNvPr>
          <p:cNvSpPr txBox="1"/>
          <p:nvPr/>
        </p:nvSpPr>
        <p:spPr>
          <a:xfrm>
            <a:off x="6956523" y="6197503"/>
            <a:ext cx="4758466"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同时解雇多</a:t>
            </a:r>
            <a:r>
              <a:rPr lang="zh-CN" altLang="en-US" dirty="0"/>
              <a:t>个员工</a:t>
            </a:r>
            <a:endParaRPr lang="en-US" altLang="zh-CN" dirty="0"/>
          </a:p>
        </p:txBody>
      </p:sp>
      <p:sp>
        <p:nvSpPr>
          <p:cNvPr id="10" name="文本框 9">
            <a:extLst>
              <a:ext uri="{FF2B5EF4-FFF2-40B4-BE49-F238E27FC236}">
                <a16:creationId xmlns:a16="http://schemas.microsoft.com/office/drawing/2014/main" xmlns="" id="{6A83FD58-5155-464E-A319-7C3CF6254E83}"/>
              </a:ext>
            </a:extLst>
          </p:cNvPr>
          <p:cNvSpPr txBox="1"/>
          <p:nvPr/>
        </p:nvSpPr>
        <p:spPr>
          <a:xfrm>
            <a:off x="678719" y="6197503"/>
            <a:ext cx="4928382"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解雇员工</a:t>
            </a:r>
            <a:r>
              <a:rPr lang="zh-CN" altLang="en-US" dirty="0"/>
              <a:t>成功</a:t>
            </a:r>
            <a:endParaRPr lang="en-US" altLang="zh-CN" dirty="0"/>
          </a:p>
        </p:txBody>
      </p:sp>
    </p:spTree>
    <p:extLst>
      <p:ext uri="{BB962C8B-B14F-4D97-AF65-F5344CB8AC3E}">
        <p14:creationId xmlns:p14="http://schemas.microsoft.com/office/powerpoint/2010/main" val="406027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par>
                          <p:cTn id="24" fill="hold">
                            <p:stCondLst>
                              <p:cond delay="265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人事管理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修改密码</a:t>
            </a:r>
          </a:p>
        </p:txBody>
      </p:sp>
      <p:pic>
        <p:nvPicPr>
          <p:cNvPr id="4" name="图片 3">
            <a:extLst>
              <a:ext uri="{FF2B5EF4-FFF2-40B4-BE49-F238E27FC236}">
                <a16:creationId xmlns:a16="http://schemas.microsoft.com/office/drawing/2014/main" xmlns="" id="{B967DB04-34DA-D947-920E-B4E5B0DEA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118" y="1751770"/>
            <a:ext cx="3552325" cy="2502562"/>
          </a:xfrm>
          <a:prstGeom prst="rect">
            <a:avLst/>
          </a:prstGeom>
        </p:spPr>
      </p:pic>
      <p:pic>
        <p:nvPicPr>
          <p:cNvPr id="6" name="图片 5">
            <a:extLst>
              <a:ext uri="{FF2B5EF4-FFF2-40B4-BE49-F238E27FC236}">
                <a16:creationId xmlns:a16="http://schemas.microsoft.com/office/drawing/2014/main" xmlns="" id="{3375711E-640F-C541-803C-9E9224114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3286" y="1748950"/>
            <a:ext cx="3583280" cy="2505382"/>
          </a:xfrm>
          <a:prstGeom prst="rect">
            <a:avLst/>
          </a:prstGeom>
        </p:spPr>
      </p:pic>
      <p:pic>
        <p:nvPicPr>
          <p:cNvPr id="11" name="图片 10">
            <a:extLst>
              <a:ext uri="{FF2B5EF4-FFF2-40B4-BE49-F238E27FC236}">
                <a16:creationId xmlns:a16="http://schemas.microsoft.com/office/drawing/2014/main" xmlns="" id="{B38E4DA1-36C5-9347-B6BA-432F03106D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8734" y="4365671"/>
            <a:ext cx="3620746" cy="2492329"/>
          </a:xfrm>
          <a:prstGeom prst="rect">
            <a:avLst/>
          </a:prstGeom>
        </p:spPr>
      </p:pic>
      <p:pic>
        <p:nvPicPr>
          <p:cNvPr id="13" name="图片 12">
            <a:extLst>
              <a:ext uri="{FF2B5EF4-FFF2-40B4-BE49-F238E27FC236}">
                <a16:creationId xmlns:a16="http://schemas.microsoft.com/office/drawing/2014/main" xmlns="" id="{13B7E59B-9B7F-EE42-88CE-A7FEA06A64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1113" y="4365670"/>
            <a:ext cx="3580932" cy="2492329"/>
          </a:xfrm>
          <a:prstGeom prst="rect">
            <a:avLst/>
          </a:prstGeom>
        </p:spPr>
      </p:pic>
    </p:spTree>
    <p:extLst>
      <p:ext uri="{BB962C8B-B14F-4D97-AF65-F5344CB8AC3E}">
        <p14:creationId xmlns:p14="http://schemas.microsoft.com/office/powerpoint/2010/main" val="2004565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人事管理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上传头像</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595" y="1751769"/>
            <a:ext cx="7794171" cy="4865725"/>
          </a:xfrm>
          <a:prstGeom prst="rect">
            <a:avLst/>
          </a:prstGeom>
        </p:spPr>
      </p:pic>
    </p:spTree>
    <p:extLst>
      <p:ext uri="{BB962C8B-B14F-4D97-AF65-F5344CB8AC3E}">
        <p14:creationId xmlns:p14="http://schemas.microsoft.com/office/powerpoint/2010/main" val="2909434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人事管理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搜索</a:t>
            </a:r>
          </a:p>
        </p:txBody>
      </p:sp>
      <p:sp>
        <p:nvSpPr>
          <p:cNvPr id="9" name="文本框 8">
            <a:extLst>
              <a:ext uri="{FF2B5EF4-FFF2-40B4-BE49-F238E27FC236}">
                <a16:creationId xmlns:a16="http://schemas.microsoft.com/office/drawing/2014/main" xmlns="" id="{D4EA1191-B8A2-5043-BF9B-85AD7A86F811}"/>
              </a:ext>
            </a:extLst>
          </p:cNvPr>
          <p:cNvSpPr txBox="1"/>
          <p:nvPr/>
        </p:nvSpPr>
        <p:spPr>
          <a:xfrm>
            <a:off x="521745" y="5626102"/>
            <a:ext cx="4758466"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a:t>下拉列表展示</a:t>
            </a:r>
            <a:endParaRPr lang="en-US" altLang="zh-CN" dirty="0"/>
          </a:p>
        </p:txBody>
      </p:sp>
      <p:sp>
        <p:nvSpPr>
          <p:cNvPr id="10" name="文本框 9">
            <a:extLst>
              <a:ext uri="{FF2B5EF4-FFF2-40B4-BE49-F238E27FC236}">
                <a16:creationId xmlns:a16="http://schemas.microsoft.com/office/drawing/2014/main" xmlns="" id="{AE3852CF-BE4B-BF40-8C46-C25AFCC4D7D7}"/>
              </a:ext>
            </a:extLst>
          </p:cNvPr>
          <p:cNvSpPr txBox="1"/>
          <p:nvPr/>
        </p:nvSpPr>
        <p:spPr>
          <a:xfrm>
            <a:off x="6698714" y="5626102"/>
            <a:ext cx="4928382"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a:t>搜索展示</a:t>
            </a:r>
            <a:endParaRPr lang="en-US" altLang="zh-CN" dirty="0"/>
          </a:p>
        </p:txBody>
      </p:sp>
      <p:pic>
        <p:nvPicPr>
          <p:cNvPr id="5" name="图片 4">
            <a:extLst>
              <a:ext uri="{FF2B5EF4-FFF2-40B4-BE49-F238E27FC236}">
                <a16:creationId xmlns:a16="http://schemas.microsoft.com/office/drawing/2014/main" xmlns="" id="{F24B4B33-AC04-4940-A352-8503E730E3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62" y="1813647"/>
            <a:ext cx="5383191" cy="3725771"/>
          </a:xfrm>
          <a:prstGeom prst="rect">
            <a:avLst/>
          </a:prstGeom>
        </p:spPr>
      </p:pic>
      <p:pic>
        <p:nvPicPr>
          <p:cNvPr id="11" name="图片 10">
            <a:extLst>
              <a:ext uri="{FF2B5EF4-FFF2-40B4-BE49-F238E27FC236}">
                <a16:creationId xmlns:a16="http://schemas.microsoft.com/office/drawing/2014/main" xmlns="" id="{A0BAB2D5-FCF7-7846-B441-6A99979B6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1379" y="1706933"/>
            <a:ext cx="5460181" cy="3832485"/>
          </a:xfrm>
          <a:prstGeom prst="rect">
            <a:avLst/>
          </a:prstGeom>
        </p:spPr>
      </p:pic>
    </p:spTree>
    <p:extLst>
      <p:ext uri="{BB962C8B-B14F-4D97-AF65-F5344CB8AC3E}">
        <p14:creationId xmlns:p14="http://schemas.microsoft.com/office/powerpoint/2010/main" val="1367671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par>
                          <p:cTn id="24" fill="hold">
                            <p:stCondLst>
                              <p:cond delay="265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业务管理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新增客户</a:t>
            </a:r>
          </a:p>
        </p:txBody>
      </p:sp>
      <p:pic>
        <p:nvPicPr>
          <p:cNvPr id="4" name="图片 3">
            <a:extLst>
              <a:ext uri="{FF2B5EF4-FFF2-40B4-BE49-F238E27FC236}">
                <a16:creationId xmlns:a16="http://schemas.microsoft.com/office/drawing/2014/main" xmlns="" id="{9E4D8883-B27C-1D4A-B6CA-8FC3EA6E81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7791" y="1751769"/>
            <a:ext cx="5556448" cy="4167336"/>
          </a:xfrm>
          <a:prstGeom prst="rect">
            <a:avLst/>
          </a:prstGeom>
        </p:spPr>
      </p:pic>
      <p:pic>
        <p:nvPicPr>
          <p:cNvPr id="6" name="图片 5">
            <a:extLst>
              <a:ext uri="{FF2B5EF4-FFF2-40B4-BE49-F238E27FC236}">
                <a16:creationId xmlns:a16="http://schemas.microsoft.com/office/drawing/2014/main" xmlns="" id="{07B619A2-5F50-2A4A-8FA1-E6CB3A01C1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411" y="1751769"/>
            <a:ext cx="5834270" cy="4167336"/>
          </a:xfrm>
          <a:prstGeom prst="rect">
            <a:avLst/>
          </a:prstGeom>
        </p:spPr>
      </p:pic>
      <p:sp>
        <p:nvSpPr>
          <p:cNvPr id="9" name="文本框 8">
            <a:extLst>
              <a:ext uri="{FF2B5EF4-FFF2-40B4-BE49-F238E27FC236}">
                <a16:creationId xmlns:a16="http://schemas.microsoft.com/office/drawing/2014/main" xmlns="" id="{C803B147-D733-A146-9BD9-29344B4A7D1E}"/>
              </a:ext>
            </a:extLst>
          </p:cNvPr>
          <p:cNvSpPr txBox="1"/>
          <p:nvPr/>
        </p:nvSpPr>
        <p:spPr>
          <a:xfrm>
            <a:off x="548249" y="6023667"/>
            <a:ext cx="4758466"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a:t>增加失败</a:t>
            </a:r>
            <a:endParaRPr lang="en-US" altLang="zh-CN" dirty="0"/>
          </a:p>
        </p:txBody>
      </p:sp>
      <p:sp>
        <p:nvSpPr>
          <p:cNvPr id="10" name="文本框 9">
            <a:extLst>
              <a:ext uri="{FF2B5EF4-FFF2-40B4-BE49-F238E27FC236}">
                <a16:creationId xmlns:a16="http://schemas.microsoft.com/office/drawing/2014/main" xmlns="" id="{501CB78D-1C0D-2040-8ADE-64FFA137DCCB}"/>
              </a:ext>
            </a:extLst>
          </p:cNvPr>
          <p:cNvSpPr txBox="1"/>
          <p:nvPr/>
        </p:nvSpPr>
        <p:spPr>
          <a:xfrm>
            <a:off x="6725218" y="6023667"/>
            <a:ext cx="4928382"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a:t>增加成功</a:t>
            </a:r>
            <a:endParaRPr lang="en-US" altLang="zh-CN" dirty="0"/>
          </a:p>
        </p:txBody>
      </p:sp>
    </p:spTree>
    <p:extLst>
      <p:ext uri="{BB962C8B-B14F-4D97-AF65-F5344CB8AC3E}">
        <p14:creationId xmlns:p14="http://schemas.microsoft.com/office/powerpoint/2010/main" val="3335973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par>
                          <p:cTn id="24" fill="hold">
                            <p:stCondLst>
                              <p:cond delay="265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3264" y="2487643"/>
            <a:ext cx="6282489" cy="1107996"/>
          </a:xfrm>
          <a:prstGeom prst="rect">
            <a:avLst/>
          </a:prstGeom>
          <a:noFill/>
        </p:spPr>
        <p:txBody>
          <a:bodyPr wrap="none" rtlCol="0">
            <a:spAutoFit/>
          </a:bodyPr>
          <a:lstStyle/>
          <a:p>
            <a:pPr fontAlgn="base">
              <a:spcBef>
                <a:spcPct val="0"/>
              </a:spcBef>
              <a:spcAft>
                <a:spcPct val="0"/>
              </a:spcAft>
            </a:pPr>
            <a:r>
              <a:rPr lang="en-US" altLang="zh-CN" sz="6600" dirty="0">
                <a:solidFill>
                  <a:srgbClr val="FFFFFF"/>
                </a:solidFill>
                <a:latin typeface="Courier New" panose="02070309020205020404" pitchFamily="49" charset="0"/>
                <a:ea typeface="宋体" pitchFamily="2" charset="-122"/>
                <a:cs typeface="Courier New" panose="02070309020205020404" pitchFamily="49" charset="0"/>
              </a:rPr>
              <a:t>NURSING HOME</a:t>
            </a:r>
            <a:endParaRPr lang="zh-CN" altLang="en-US" sz="7200" dirty="0">
              <a:solidFill>
                <a:srgbClr val="FFFFFF"/>
              </a:solidFill>
              <a:latin typeface="Courier New" panose="02070309020205020404" pitchFamily="49" charset="0"/>
              <a:ea typeface="宋体" pitchFamily="2" charset="-122"/>
              <a:cs typeface="Courier New" panose="02070309020205020404" pitchFamily="49" charset="0"/>
            </a:endParaRPr>
          </a:p>
        </p:txBody>
      </p:sp>
      <p:sp>
        <p:nvSpPr>
          <p:cNvPr id="3" name="직선 연결선 13"/>
          <p:cNvSpPr>
            <a:spLocks noChangeShapeType="1"/>
          </p:cNvSpPr>
          <p:nvPr/>
        </p:nvSpPr>
        <p:spPr bwMode="auto">
          <a:xfrm rot="5400000">
            <a:off x="-7343777" y="3332316"/>
            <a:ext cx="14327188" cy="1588"/>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Arial" pitchFamily="34" charset="0"/>
              <a:ea typeface="宋体" pitchFamily="2" charset="-122"/>
            </a:endParaRPr>
          </a:p>
        </p:txBody>
      </p:sp>
      <p:sp>
        <p:nvSpPr>
          <p:cNvPr id="4" name="직선 연결선 13"/>
          <p:cNvSpPr>
            <a:spLocks noChangeShapeType="1"/>
          </p:cNvSpPr>
          <p:nvPr/>
        </p:nvSpPr>
        <p:spPr bwMode="auto">
          <a:xfrm rot="5400000">
            <a:off x="5209728" y="4039072"/>
            <a:ext cx="14327188" cy="1588"/>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Arial" pitchFamily="34" charset="0"/>
              <a:ea typeface="宋体" pitchFamily="2" charset="-122"/>
            </a:endParaRPr>
          </a:p>
        </p:txBody>
      </p:sp>
      <p:sp>
        <p:nvSpPr>
          <p:cNvPr id="5" name="직선 연결선 31"/>
          <p:cNvSpPr>
            <a:spLocks noChangeShapeType="1"/>
          </p:cNvSpPr>
          <p:nvPr/>
        </p:nvSpPr>
        <p:spPr bwMode="auto">
          <a:xfrm>
            <a:off x="-7223125" y="-169863"/>
            <a:ext cx="28081288" cy="1588"/>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Arial" pitchFamily="34" charset="0"/>
              <a:ea typeface="宋体" pitchFamily="2" charset="-122"/>
            </a:endParaRPr>
          </a:p>
        </p:txBody>
      </p:sp>
      <p:sp>
        <p:nvSpPr>
          <p:cNvPr id="6" name="직선 연결선 31"/>
          <p:cNvSpPr>
            <a:spLocks noChangeShapeType="1"/>
          </p:cNvSpPr>
          <p:nvPr/>
        </p:nvSpPr>
        <p:spPr bwMode="auto">
          <a:xfrm>
            <a:off x="-7223125" y="7029400"/>
            <a:ext cx="28081288" cy="1588"/>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Arial" pitchFamily="34" charset="0"/>
              <a:ea typeface="宋体" pitchFamily="2" charset="-122"/>
            </a:endParaRPr>
          </a:p>
        </p:txBody>
      </p:sp>
      <p:sp>
        <p:nvSpPr>
          <p:cNvPr id="7" name="TextBox 6"/>
          <p:cNvSpPr txBox="1"/>
          <p:nvPr/>
        </p:nvSpPr>
        <p:spPr>
          <a:xfrm>
            <a:off x="1132691" y="539823"/>
            <a:ext cx="1053494" cy="1107996"/>
          </a:xfrm>
          <a:prstGeom prst="rect">
            <a:avLst/>
          </a:prstGeom>
          <a:noFill/>
        </p:spPr>
        <p:txBody>
          <a:bodyPr wrap="none" rtlCol="0">
            <a:spAutoFit/>
          </a:bodyPr>
          <a:lstStyle/>
          <a:p>
            <a:pPr fontAlgn="base">
              <a:spcBef>
                <a:spcPct val="0"/>
              </a:spcBef>
              <a:spcAft>
                <a:spcPct val="0"/>
              </a:spcAft>
            </a:pPr>
            <a:r>
              <a:rPr lang="zh-CN" altLang="en-US" sz="6600" b="1" dirty="0">
                <a:solidFill>
                  <a:srgbClr val="FFFFFF"/>
                </a:solidFill>
                <a:latin typeface="Adobe 明體 Std L" panose="02020300000000000000" pitchFamily="18" charset="-128"/>
                <a:ea typeface="Adobe 明體 Std L" panose="02020300000000000000" pitchFamily="18" charset="-128"/>
              </a:rPr>
              <a:t>养</a:t>
            </a:r>
            <a:endParaRPr lang="zh-CN" altLang="en-US" sz="8000" b="1" dirty="0">
              <a:solidFill>
                <a:srgbClr val="FFFFFF"/>
              </a:solidFill>
              <a:latin typeface="Adobe 明體 Std L" panose="02020300000000000000" pitchFamily="18" charset="-128"/>
              <a:ea typeface="Adobe 明體 Std L" panose="02020300000000000000" pitchFamily="18" charset="-128"/>
            </a:endParaRPr>
          </a:p>
        </p:txBody>
      </p:sp>
      <p:sp>
        <p:nvSpPr>
          <p:cNvPr id="8" name="TextBox 7"/>
          <p:cNvSpPr txBox="1"/>
          <p:nvPr/>
        </p:nvSpPr>
        <p:spPr>
          <a:xfrm>
            <a:off x="7164436" y="3325807"/>
            <a:ext cx="1053494" cy="1107996"/>
          </a:xfrm>
          <a:prstGeom prst="rect">
            <a:avLst/>
          </a:prstGeom>
          <a:noFill/>
        </p:spPr>
        <p:txBody>
          <a:bodyPr wrap="none" rtlCol="0">
            <a:spAutoFit/>
          </a:bodyPr>
          <a:lstStyle/>
          <a:p>
            <a:pPr fontAlgn="base">
              <a:spcBef>
                <a:spcPct val="0"/>
              </a:spcBef>
              <a:spcAft>
                <a:spcPct val="0"/>
              </a:spcAft>
            </a:pPr>
            <a:r>
              <a:rPr lang="zh-CN" altLang="en-US" sz="6600" b="1" dirty="0">
                <a:solidFill>
                  <a:srgbClr val="FFFFFF"/>
                </a:solidFill>
                <a:latin typeface="Adobe 明體 Std L" panose="02020300000000000000" pitchFamily="18" charset="-128"/>
                <a:ea typeface="Adobe 明體 Std L" panose="02020300000000000000" pitchFamily="18" charset="-128"/>
              </a:rPr>
              <a:t>老</a:t>
            </a:r>
            <a:endParaRPr lang="zh-CN" altLang="en-US" sz="8000" b="1" dirty="0">
              <a:solidFill>
                <a:srgbClr val="FFFFFF"/>
              </a:solidFill>
              <a:latin typeface="Adobe 明體 Std L" panose="02020300000000000000" pitchFamily="18" charset="-128"/>
              <a:ea typeface="Adobe 明體 Std L" panose="02020300000000000000" pitchFamily="18" charset="-128"/>
            </a:endParaRPr>
          </a:p>
        </p:txBody>
      </p:sp>
      <p:sp>
        <p:nvSpPr>
          <p:cNvPr id="9" name="TextBox 8"/>
          <p:cNvSpPr txBox="1"/>
          <p:nvPr/>
        </p:nvSpPr>
        <p:spPr>
          <a:xfrm>
            <a:off x="2060261" y="3994830"/>
            <a:ext cx="1053494" cy="1107996"/>
          </a:xfrm>
          <a:prstGeom prst="rect">
            <a:avLst/>
          </a:prstGeom>
          <a:noFill/>
        </p:spPr>
        <p:txBody>
          <a:bodyPr wrap="none" rtlCol="0">
            <a:spAutoFit/>
          </a:bodyPr>
          <a:lstStyle/>
          <a:p>
            <a:pPr fontAlgn="base">
              <a:spcBef>
                <a:spcPct val="0"/>
              </a:spcBef>
              <a:spcAft>
                <a:spcPct val="0"/>
              </a:spcAft>
            </a:pPr>
            <a:r>
              <a:rPr lang="zh-CN" altLang="en-US" sz="6600" b="1" dirty="0">
                <a:solidFill>
                  <a:srgbClr val="FFFFFF"/>
                </a:solidFill>
                <a:latin typeface="Adobe 明體 Std L" panose="02020300000000000000" pitchFamily="18" charset="-128"/>
                <a:ea typeface="Adobe 明體 Std L" panose="02020300000000000000" pitchFamily="18" charset="-128"/>
              </a:rPr>
              <a:t>院</a:t>
            </a:r>
          </a:p>
        </p:txBody>
      </p:sp>
      <p:sp>
        <p:nvSpPr>
          <p:cNvPr id="10" name="TextBox 9"/>
          <p:cNvSpPr txBox="1"/>
          <p:nvPr/>
        </p:nvSpPr>
        <p:spPr>
          <a:xfrm>
            <a:off x="5303913" y="1037449"/>
            <a:ext cx="1053494" cy="1107996"/>
          </a:xfrm>
          <a:prstGeom prst="rect">
            <a:avLst/>
          </a:prstGeom>
          <a:noFill/>
        </p:spPr>
        <p:txBody>
          <a:bodyPr wrap="none" rtlCol="0">
            <a:spAutoFit/>
          </a:bodyPr>
          <a:lstStyle/>
          <a:p>
            <a:pPr fontAlgn="base">
              <a:spcBef>
                <a:spcPct val="0"/>
              </a:spcBef>
              <a:spcAft>
                <a:spcPct val="0"/>
              </a:spcAft>
            </a:pPr>
            <a:r>
              <a:rPr lang="zh-CN" altLang="en-US" sz="6600" b="1" dirty="0">
                <a:solidFill>
                  <a:srgbClr val="FFFFFF"/>
                </a:solidFill>
                <a:latin typeface="Adobe 明體 Std L" panose="02020300000000000000" pitchFamily="18" charset="-128"/>
                <a:ea typeface="Adobe 明體 Std L" panose="02020300000000000000" pitchFamily="18" charset="-128"/>
              </a:rPr>
              <a:t>系</a:t>
            </a:r>
          </a:p>
        </p:txBody>
      </p:sp>
      <p:sp>
        <p:nvSpPr>
          <p:cNvPr id="11" name="TextBox 10"/>
          <p:cNvSpPr txBox="1"/>
          <p:nvPr/>
        </p:nvSpPr>
        <p:spPr>
          <a:xfrm>
            <a:off x="9489939" y="1699168"/>
            <a:ext cx="1053494" cy="1107996"/>
          </a:xfrm>
          <a:prstGeom prst="rect">
            <a:avLst/>
          </a:prstGeom>
          <a:noFill/>
        </p:spPr>
        <p:txBody>
          <a:bodyPr wrap="none" rtlCol="0">
            <a:spAutoFit/>
          </a:bodyPr>
          <a:lstStyle/>
          <a:p>
            <a:pPr fontAlgn="base">
              <a:spcBef>
                <a:spcPct val="0"/>
              </a:spcBef>
              <a:spcAft>
                <a:spcPct val="0"/>
              </a:spcAft>
            </a:pPr>
            <a:r>
              <a:rPr lang="zh-CN" altLang="en-US" sz="6600" b="1" dirty="0">
                <a:solidFill>
                  <a:srgbClr val="FFFFFF"/>
                </a:solidFill>
                <a:latin typeface="Adobe 明體 Std L" panose="02020300000000000000" pitchFamily="18" charset="-128"/>
                <a:ea typeface="Adobe 明體 Std L" panose="02020300000000000000" pitchFamily="18" charset="-128"/>
              </a:rPr>
              <a:t>统</a:t>
            </a:r>
          </a:p>
        </p:txBody>
      </p:sp>
      <p:sp>
        <p:nvSpPr>
          <p:cNvPr id="12" name="직선 연결선 35"/>
          <p:cNvSpPr>
            <a:spLocks noChangeShapeType="1"/>
          </p:cNvSpPr>
          <p:nvPr/>
        </p:nvSpPr>
        <p:spPr bwMode="auto">
          <a:xfrm>
            <a:off x="-7036611" y="496303"/>
            <a:ext cx="28081288" cy="1587"/>
          </a:xfrm>
          <a:prstGeom prst="line">
            <a:avLst/>
          </a:prstGeom>
          <a:noFill/>
          <a:ln w="38100">
            <a:solidFill>
              <a:srgbClr val="7030A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Arial" pitchFamily="34" charset="0"/>
              <a:ea typeface="宋体" pitchFamily="2" charset="-122"/>
            </a:endParaRPr>
          </a:p>
        </p:txBody>
      </p:sp>
      <p:sp>
        <p:nvSpPr>
          <p:cNvPr id="13" name="직선 연결선 35"/>
          <p:cNvSpPr>
            <a:spLocks noChangeShapeType="1"/>
          </p:cNvSpPr>
          <p:nvPr/>
        </p:nvSpPr>
        <p:spPr bwMode="auto">
          <a:xfrm>
            <a:off x="-7043950" y="5318269"/>
            <a:ext cx="28081288" cy="1587"/>
          </a:xfrm>
          <a:prstGeom prst="line">
            <a:avLst/>
          </a:prstGeom>
          <a:noFill/>
          <a:ln w="38100">
            <a:solidFill>
              <a:srgbClr val="7030A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Arial" pitchFamily="34" charset="0"/>
              <a:ea typeface="宋体" pitchFamily="2" charset="-122"/>
            </a:endParaRPr>
          </a:p>
        </p:txBody>
      </p:sp>
      <p:sp>
        <p:nvSpPr>
          <p:cNvPr id="14" name="직선 연결선 33"/>
          <p:cNvSpPr>
            <a:spLocks noChangeShapeType="1"/>
          </p:cNvSpPr>
          <p:nvPr/>
        </p:nvSpPr>
        <p:spPr bwMode="auto">
          <a:xfrm rot="5400000">
            <a:off x="-6005086" y="3695309"/>
            <a:ext cx="14327188" cy="0"/>
          </a:xfrm>
          <a:prstGeom prst="line">
            <a:avLst/>
          </a:prstGeom>
          <a:noFill/>
          <a:ln w="38100">
            <a:solidFill>
              <a:srgbClr val="7030A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Arial" pitchFamily="34" charset="0"/>
              <a:ea typeface="宋体" pitchFamily="2" charset="-122"/>
            </a:endParaRPr>
          </a:p>
        </p:txBody>
      </p:sp>
      <p:sp>
        <p:nvSpPr>
          <p:cNvPr id="15" name="직선 연결선 33"/>
          <p:cNvSpPr>
            <a:spLocks noChangeShapeType="1"/>
          </p:cNvSpPr>
          <p:nvPr/>
        </p:nvSpPr>
        <p:spPr bwMode="auto">
          <a:xfrm rot="5400000">
            <a:off x="3419256" y="4183882"/>
            <a:ext cx="14327188" cy="0"/>
          </a:xfrm>
          <a:prstGeom prst="line">
            <a:avLst/>
          </a:prstGeom>
          <a:noFill/>
          <a:ln w="38100">
            <a:solidFill>
              <a:srgbClr val="7030A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Arial" pitchFamily="34" charset="0"/>
              <a:ea typeface="宋体" pitchFamily="2" charset="-122"/>
            </a:endParaRPr>
          </a:p>
        </p:txBody>
      </p:sp>
      <p:sp>
        <p:nvSpPr>
          <p:cNvPr id="16" name="직선 연결선 44"/>
          <p:cNvSpPr>
            <a:spLocks noChangeShapeType="1"/>
          </p:cNvSpPr>
          <p:nvPr/>
        </p:nvSpPr>
        <p:spPr bwMode="auto">
          <a:xfrm rot="5400000">
            <a:off x="-7631360" y="3694515"/>
            <a:ext cx="14327188" cy="1588"/>
          </a:xfrm>
          <a:prstGeom prst="line">
            <a:avLst/>
          </a:prstGeom>
          <a:noFill/>
          <a:ln w="1270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Arial" pitchFamily="34" charset="0"/>
              <a:ea typeface="宋体" pitchFamily="2" charset="-122"/>
            </a:endParaRPr>
          </a:p>
        </p:txBody>
      </p:sp>
      <p:sp>
        <p:nvSpPr>
          <p:cNvPr id="17" name="직선 연결선 44"/>
          <p:cNvSpPr>
            <a:spLocks noChangeShapeType="1"/>
          </p:cNvSpPr>
          <p:nvPr/>
        </p:nvSpPr>
        <p:spPr bwMode="auto">
          <a:xfrm rot="5400000">
            <a:off x="5497760" y="4183088"/>
            <a:ext cx="14327188" cy="1588"/>
          </a:xfrm>
          <a:prstGeom prst="line">
            <a:avLst/>
          </a:prstGeom>
          <a:noFill/>
          <a:ln w="1270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Arial" pitchFamily="34" charset="0"/>
              <a:ea typeface="宋体" pitchFamily="2" charset="-122"/>
            </a:endParaRPr>
          </a:p>
        </p:txBody>
      </p:sp>
      <p:sp>
        <p:nvSpPr>
          <p:cNvPr id="18" name="직선 연결선 22"/>
          <p:cNvSpPr>
            <a:spLocks noChangeShapeType="1"/>
          </p:cNvSpPr>
          <p:nvPr/>
        </p:nvSpPr>
        <p:spPr bwMode="auto">
          <a:xfrm>
            <a:off x="-7223125" y="-528638"/>
            <a:ext cx="28081288" cy="0"/>
          </a:xfrm>
          <a:prstGeom prst="line">
            <a:avLst/>
          </a:prstGeom>
          <a:noFill/>
          <a:ln w="12700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Arial" pitchFamily="34" charset="0"/>
              <a:ea typeface="宋体" pitchFamily="2" charset="-122"/>
            </a:endParaRPr>
          </a:p>
        </p:txBody>
      </p:sp>
      <p:sp>
        <p:nvSpPr>
          <p:cNvPr id="19" name="TextBox 1"/>
          <p:cNvSpPr txBox="1"/>
          <p:nvPr/>
        </p:nvSpPr>
        <p:spPr>
          <a:xfrm>
            <a:off x="3752494" y="4033037"/>
            <a:ext cx="4608954" cy="830997"/>
          </a:xfrm>
          <a:prstGeom prst="rect">
            <a:avLst/>
          </a:prstGeom>
          <a:noFill/>
        </p:spPr>
        <p:txBody>
          <a:bodyPr wrap="none" rtlCol="0">
            <a:spAutoFit/>
          </a:bodyPr>
          <a:lstStyle/>
          <a:p>
            <a:pPr fontAlgn="base">
              <a:spcBef>
                <a:spcPct val="0"/>
              </a:spcBef>
              <a:spcAft>
                <a:spcPct val="0"/>
              </a:spcAft>
            </a:pPr>
            <a:r>
              <a:rPr lang="en-US" altLang="zh-CN" sz="4800" dirty="0">
                <a:solidFill>
                  <a:srgbClr val="FFFFFF"/>
                </a:solidFill>
                <a:latin typeface="Courier New" panose="02070309020205020404" pitchFamily="49" charset="0"/>
                <a:ea typeface="宋体" pitchFamily="2" charset="-122"/>
                <a:cs typeface="Courier New" panose="02070309020205020404" pitchFamily="49" charset="0"/>
              </a:rPr>
              <a:t>BY:DB2019003</a:t>
            </a:r>
            <a:endParaRPr lang="zh-CN" altLang="en-US" sz="5400" dirty="0">
              <a:solidFill>
                <a:srgbClr val="FFFFFF"/>
              </a:solidFill>
              <a:latin typeface="Courier New" panose="02070309020205020404" pitchFamily="49" charset="0"/>
              <a:ea typeface="宋体" pitchFamily="2" charset="-122"/>
              <a:cs typeface="Courier New" panose="02070309020205020404" pitchFamily="49" charset="0"/>
            </a:endParaRPr>
          </a:p>
        </p:txBody>
      </p:sp>
    </p:spTree>
    <p:extLst>
      <p:ext uri="{BB962C8B-B14F-4D97-AF65-F5344CB8AC3E}">
        <p14:creationId xmlns:p14="http://schemas.microsoft.com/office/powerpoint/2010/main" val="3402132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2000">
        <p15:prstTrans prst="crush"/>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00017 -0.32146 L 0.09445 -0.32146 " pathEditMode="relative" rAng="0" ptsTypes="AA">
                                      <p:cBhvr>
                                        <p:cTn id="6" dur="750" fill="hold"/>
                                        <p:tgtEl>
                                          <p:spTgt spid="3"/>
                                        </p:tgtEl>
                                        <p:attrNameLst>
                                          <p:attrName>ppt_x</p:attrName>
                                          <p:attrName>ppt_y</p:attrName>
                                        </p:attrNameLst>
                                      </p:cBhvr>
                                      <p:rCtr x="4722" y="0"/>
                                    </p:animMotion>
                                  </p:childTnLst>
                                </p:cTn>
                              </p:par>
                              <p:par>
                                <p:cTn id="7" presetID="42" presetClass="path" presetSubtype="0" accel="50000" decel="50000" fill="hold" grpId="0" nodeType="withEffect">
                                  <p:stCondLst>
                                    <p:cond delay="0"/>
                                  </p:stCondLst>
                                  <p:childTnLst>
                                    <p:animMotion origin="layout" path="M -0.44896 -0.01365 L -0.44896 0.13598 " pathEditMode="relative" rAng="0" ptsTypes="AA">
                                      <p:cBhvr>
                                        <p:cTn id="8" dur="750" fill="hold"/>
                                        <p:tgtEl>
                                          <p:spTgt spid="5"/>
                                        </p:tgtEl>
                                        <p:attrNameLst>
                                          <p:attrName>ppt_x</p:attrName>
                                          <p:attrName>ppt_y</p:attrName>
                                        </p:attrNameLst>
                                      </p:cBhvr>
                                      <p:rCtr x="0" y="7470"/>
                                    </p:animMotion>
                                  </p:childTnLst>
                                </p:cTn>
                              </p:par>
                              <p:par>
                                <p:cTn id="9" presetID="42" presetClass="path" presetSubtype="0" accel="50000" decel="50000" fill="hold" grpId="0" nodeType="withEffect">
                                  <p:stCondLst>
                                    <p:cond delay="0"/>
                                  </p:stCondLst>
                                  <p:childTnLst>
                                    <p:animMotion origin="layout" path="M -0.44896 0.00093 L -0.44896 -0.78677 " pathEditMode="relative" rAng="0" ptsTypes="AA">
                                      <p:cBhvr>
                                        <p:cTn id="10" dur="750" fill="hold"/>
                                        <p:tgtEl>
                                          <p:spTgt spid="6"/>
                                        </p:tgtEl>
                                        <p:attrNameLst>
                                          <p:attrName>ppt_x</p:attrName>
                                          <p:attrName>ppt_y</p:attrName>
                                        </p:attrNameLst>
                                      </p:cBhvr>
                                      <p:rCtr x="0" y="-39385"/>
                                    </p:animMotion>
                                  </p:childTnLst>
                                </p:cTn>
                              </p:par>
                              <p:par>
                                <p:cTn id="11" presetID="63" presetClass="path" presetSubtype="0" accel="50000" decel="50000" fill="hold" grpId="0" nodeType="withEffect">
                                  <p:stCondLst>
                                    <p:cond delay="0"/>
                                  </p:stCondLst>
                                  <p:childTnLst>
                                    <p:animMotion origin="layout" path="M -1.66667E-6 -0.41951 L -0.84271 -0.42437 " pathEditMode="relative" rAng="0" ptsTypes="AA">
                                      <p:cBhvr>
                                        <p:cTn id="12" dur="750" fill="hold"/>
                                        <p:tgtEl>
                                          <p:spTgt spid="4"/>
                                        </p:tgtEl>
                                        <p:attrNameLst>
                                          <p:attrName>ppt_x</p:attrName>
                                          <p:attrName>ppt_y</p:attrName>
                                        </p:attrNameLst>
                                      </p:cBhvr>
                                      <p:rCtr x="-42135" y="-254"/>
                                    </p:animMotion>
                                  </p:childTnLst>
                                </p:cTn>
                              </p:par>
                            </p:childTnLst>
                          </p:cTn>
                        </p:par>
                        <p:par>
                          <p:cTn id="13" fill="hold">
                            <p:stCondLst>
                              <p:cond delay="75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750"/>
                            </p:stCondLst>
                            <p:childTnLst>
                              <p:par>
                                <p:cTn id="17" presetID="63" presetClass="path" presetSubtype="0" accel="50000" decel="50000" fill="hold" grpId="1" nodeType="afterEffect">
                                  <p:stCondLst>
                                    <p:cond delay="0"/>
                                  </p:stCondLst>
                                  <p:childTnLst>
                                    <p:animMotion origin="layout" path="M 0.09445 -0.32146 L 0.60625 0.09806 " pathEditMode="relative" rAng="0" ptsTypes="AA">
                                      <p:cBhvr>
                                        <p:cTn id="18" dur="750" fill="hold"/>
                                        <p:tgtEl>
                                          <p:spTgt spid="3"/>
                                        </p:tgtEl>
                                        <p:attrNameLst>
                                          <p:attrName>ppt_x</p:attrName>
                                          <p:attrName>ppt_y</p:attrName>
                                        </p:attrNameLst>
                                      </p:cBhvr>
                                      <p:rCtr x="25590" y="20976"/>
                                    </p:animMotion>
                                  </p:childTnLst>
                                </p:cTn>
                              </p:par>
                              <p:par>
                                <p:cTn id="19" presetID="64" presetClass="path" presetSubtype="0" accel="50000" decel="50000" fill="hold" grpId="1" nodeType="withEffect">
                                  <p:stCondLst>
                                    <p:cond delay="0"/>
                                  </p:stCondLst>
                                  <p:childTnLst>
                                    <p:animMotion origin="layout" path="M -0.44896 0.13598 L 0.04722 0.54509 " pathEditMode="relative" rAng="0" ptsTypes="AA">
                                      <p:cBhvr>
                                        <p:cTn id="20" dur="750" fill="hold"/>
                                        <p:tgtEl>
                                          <p:spTgt spid="5"/>
                                        </p:tgtEl>
                                        <p:attrNameLst>
                                          <p:attrName>ppt_x</p:attrName>
                                          <p:attrName>ppt_y</p:attrName>
                                        </p:attrNameLst>
                                      </p:cBhvr>
                                      <p:rCtr x="24809" y="20444"/>
                                    </p:animMotion>
                                  </p:childTnLst>
                                </p:cTn>
                              </p:par>
                              <p:par>
                                <p:cTn id="21" presetID="42" presetClass="path" presetSubtype="0" accel="50000" decel="50000" fill="hold" grpId="1" nodeType="withEffect">
                                  <p:stCondLst>
                                    <p:cond delay="0"/>
                                  </p:stCondLst>
                                  <p:childTnLst>
                                    <p:animMotion origin="layout" path="M -0.44896 -0.78677 L 0.04722 -0.36725 " pathEditMode="relative" rAng="0" ptsTypes="AA">
                                      <p:cBhvr>
                                        <p:cTn id="22" dur="750" fill="hold"/>
                                        <p:tgtEl>
                                          <p:spTgt spid="6"/>
                                        </p:tgtEl>
                                        <p:attrNameLst>
                                          <p:attrName>ppt_x</p:attrName>
                                          <p:attrName>ppt_y</p:attrName>
                                        </p:attrNameLst>
                                      </p:cBhvr>
                                      <p:rCtr x="24809" y="20976"/>
                                    </p:animMotion>
                                  </p:childTnLst>
                                </p:cTn>
                              </p:par>
                              <p:par>
                                <p:cTn id="23" presetID="63" presetClass="path" presetSubtype="0" accel="50000" decel="50000" fill="hold" grpId="1" nodeType="withEffect">
                                  <p:stCondLst>
                                    <p:cond delay="0"/>
                                  </p:stCondLst>
                                  <p:childTnLst>
                                    <p:animMotion origin="layout" path="M -0.84271 -0.42437 L -0.35434 -0.00485 " pathEditMode="relative" rAng="0" ptsTypes="AA">
                                      <p:cBhvr>
                                        <p:cTn id="24" dur="750" fill="hold"/>
                                        <p:tgtEl>
                                          <p:spTgt spid="4"/>
                                        </p:tgtEl>
                                        <p:attrNameLst>
                                          <p:attrName>ppt_x</p:attrName>
                                          <p:attrName>ppt_y</p:attrName>
                                        </p:attrNameLst>
                                      </p:cBhvr>
                                      <p:rCtr x="24410" y="20976"/>
                                    </p:animMotion>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500"/>
                            </p:stCondLst>
                            <p:childTnLst>
                              <p:par>
                                <p:cTn id="29" presetID="35" presetClass="path" presetSubtype="0" accel="50000" decel="50000" fill="hold" grpId="2" nodeType="afterEffect">
                                  <p:stCondLst>
                                    <p:cond delay="0"/>
                                  </p:stCondLst>
                                  <p:childTnLst>
                                    <p:animMotion origin="layout" path="M 0.60625 0.09806 L 0.17309 0.16096 " pathEditMode="relative" rAng="0" ptsTypes="AA">
                                      <p:cBhvr>
                                        <p:cTn id="30" dur="750" fill="hold"/>
                                        <p:tgtEl>
                                          <p:spTgt spid="3"/>
                                        </p:tgtEl>
                                        <p:attrNameLst>
                                          <p:attrName>ppt_x</p:attrName>
                                          <p:attrName>ppt_y</p:attrName>
                                        </p:attrNameLst>
                                      </p:cBhvr>
                                      <p:rCtr x="-21667" y="3145"/>
                                    </p:animMotion>
                                  </p:childTnLst>
                                </p:cTn>
                              </p:par>
                              <p:par>
                                <p:cTn id="31" presetID="42" presetClass="path" presetSubtype="0" accel="50000" decel="50000" fill="hold" grpId="2" nodeType="withEffect">
                                  <p:stCondLst>
                                    <p:cond delay="0"/>
                                  </p:stCondLst>
                                  <p:childTnLst>
                                    <p:animMotion origin="layout" path="M 0.04722 0.54509 L -0.39375 0.63945 " pathEditMode="relative" rAng="0" ptsTypes="AA">
                                      <p:cBhvr>
                                        <p:cTn id="32" dur="750" fill="hold"/>
                                        <p:tgtEl>
                                          <p:spTgt spid="5"/>
                                        </p:tgtEl>
                                        <p:attrNameLst>
                                          <p:attrName>ppt_x</p:attrName>
                                          <p:attrName>ppt_y</p:attrName>
                                        </p:attrNameLst>
                                      </p:cBhvr>
                                      <p:rCtr x="-22049" y="4718"/>
                                    </p:animMotion>
                                  </p:childTnLst>
                                </p:cTn>
                              </p:par>
                              <p:par>
                                <p:cTn id="33" presetID="63" presetClass="path" presetSubtype="0" accel="50000" decel="50000" fill="hold" grpId="2" nodeType="withEffect">
                                  <p:stCondLst>
                                    <p:cond delay="0"/>
                                  </p:stCondLst>
                                  <p:childTnLst>
                                    <p:animMotion origin="layout" path="M -0.35434 -0.00485 L -0.79548 0.0791 " pathEditMode="relative" rAng="0" ptsTypes="AA">
                                      <p:cBhvr>
                                        <p:cTn id="34" dur="750" fill="hold"/>
                                        <p:tgtEl>
                                          <p:spTgt spid="4"/>
                                        </p:tgtEl>
                                        <p:attrNameLst>
                                          <p:attrName>ppt_x</p:attrName>
                                          <p:attrName>ppt_y</p:attrName>
                                        </p:attrNameLst>
                                      </p:cBhvr>
                                      <p:rCtr x="-22066" y="4186"/>
                                    </p:animMotion>
                                  </p:childTnLst>
                                </p:cTn>
                              </p:par>
                              <p:par>
                                <p:cTn id="35" presetID="64" presetClass="path" presetSubtype="0" accel="50000" decel="50000" fill="hold" grpId="2" nodeType="withEffect">
                                  <p:stCondLst>
                                    <p:cond delay="0"/>
                                  </p:stCondLst>
                                  <p:childTnLst>
                                    <p:animMotion origin="layout" path="M 0.04722 -0.36725 L -0.39375 -0.27266 " pathEditMode="relative" rAng="0" ptsTypes="AA">
                                      <p:cBhvr>
                                        <p:cTn id="36" dur="750" fill="hold"/>
                                        <p:tgtEl>
                                          <p:spTgt spid="6"/>
                                        </p:tgtEl>
                                        <p:attrNameLst>
                                          <p:attrName>ppt_x</p:attrName>
                                          <p:attrName>ppt_y</p:attrName>
                                        </p:attrNameLst>
                                      </p:cBhvr>
                                      <p:rCtr x="-22049" y="4718"/>
                                    </p:animMotion>
                                  </p:childTnLst>
                                </p:cTn>
                              </p:par>
                            </p:childTnLst>
                          </p:cTn>
                        </p:par>
                        <p:par>
                          <p:cTn id="37" fill="hold">
                            <p:stCondLst>
                              <p:cond delay="2250"/>
                            </p:stCondLst>
                            <p:childTnLst>
                              <p:par>
                                <p:cTn id="38" presetID="1"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2250"/>
                            </p:stCondLst>
                            <p:childTnLst>
                              <p:par>
                                <p:cTn id="41" presetID="63" presetClass="path" presetSubtype="0" accel="50000" decel="50000" fill="hold" grpId="3" nodeType="afterEffect">
                                  <p:stCondLst>
                                    <p:cond delay="0"/>
                                  </p:stCondLst>
                                  <p:childTnLst>
                                    <p:animMotion origin="layout" path="M 0.17309 0.16096 L 0.4408 -0.25856 " pathEditMode="relative" rAng="0" ptsTypes="AA">
                                      <p:cBhvr>
                                        <p:cTn id="42" dur="750" fill="hold"/>
                                        <p:tgtEl>
                                          <p:spTgt spid="3"/>
                                        </p:tgtEl>
                                        <p:attrNameLst>
                                          <p:attrName>ppt_x</p:attrName>
                                          <p:attrName>ppt_y</p:attrName>
                                        </p:attrNameLst>
                                      </p:cBhvr>
                                      <p:rCtr x="13385" y="-20976"/>
                                    </p:animMotion>
                                  </p:childTnLst>
                                </p:cTn>
                              </p:par>
                              <p:par>
                                <p:cTn id="43" presetID="42" presetClass="path" presetSubtype="0" accel="50000" decel="50000" fill="hold" grpId="3" nodeType="withEffect">
                                  <p:stCondLst>
                                    <p:cond delay="0"/>
                                  </p:stCondLst>
                                  <p:childTnLst>
                                    <p:animMotion origin="layout" path="M -0.39375 0.63945 L -0.13385 0.20929 " pathEditMode="relative" rAng="0" ptsTypes="AA">
                                      <p:cBhvr>
                                        <p:cTn id="44" dur="750" fill="hold"/>
                                        <p:tgtEl>
                                          <p:spTgt spid="5"/>
                                        </p:tgtEl>
                                        <p:attrNameLst>
                                          <p:attrName>ppt_x</p:attrName>
                                          <p:attrName>ppt_y</p:attrName>
                                        </p:attrNameLst>
                                      </p:cBhvr>
                                      <p:rCtr x="12986" y="-21508"/>
                                    </p:animMotion>
                                  </p:childTnLst>
                                </p:cTn>
                              </p:par>
                              <p:par>
                                <p:cTn id="45" presetID="64" presetClass="path" presetSubtype="0" accel="50000" decel="50000" fill="hold" grpId="3" nodeType="withEffect">
                                  <p:stCondLst>
                                    <p:cond delay="0"/>
                                  </p:stCondLst>
                                  <p:childTnLst>
                                    <p:animMotion origin="layout" path="M -0.39375 -0.27266 L -0.12604 -0.70282 " pathEditMode="relative" rAng="0" ptsTypes="AA">
                                      <p:cBhvr>
                                        <p:cTn id="46" dur="750" fill="hold"/>
                                        <p:tgtEl>
                                          <p:spTgt spid="6"/>
                                        </p:tgtEl>
                                        <p:attrNameLst>
                                          <p:attrName>ppt_x</p:attrName>
                                          <p:attrName>ppt_y</p:attrName>
                                        </p:attrNameLst>
                                      </p:cBhvr>
                                      <p:rCtr x="13385" y="-21508"/>
                                    </p:animMotion>
                                  </p:childTnLst>
                                </p:cTn>
                              </p:par>
                              <p:par>
                                <p:cTn id="47" presetID="35" presetClass="path" presetSubtype="0" accel="50000" decel="50000" fill="hold" grpId="3" nodeType="withEffect">
                                  <p:stCondLst>
                                    <p:cond delay="0"/>
                                  </p:stCondLst>
                                  <p:childTnLst>
                                    <p:animMotion origin="layout" path="M -0.7875 0.1945 L -0.51198 -0.31961 " pathEditMode="relative" rAng="0" ptsTypes="AA">
                                      <p:cBhvr>
                                        <p:cTn id="48" dur="750" fill="hold"/>
                                        <p:tgtEl>
                                          <p:spTgt spid="4"/>
                                        </p:tgtEl>
                                        <p:attrNameLst>
                                          <p:attrName>ppt_x</p:attrName>
                                          <p:attrName>ppt_y</p:attrName>
                                        </p:attrNameLst>
                                      </p:cBhvr>
                                      <p:rCtr x="13767" y="-25717"/>
                                    </p:animMotion>
                                  </p:childTnLst>
                                </p:cTn>
                              </p:par>
                            </p:childTnLst>
                          </p:cTn>
                        </p:par>
                        <p:par>
                          <p:cTn id="49" fill="hold">
                            <p:stCondLst>
                              <p:cond delay="3000"/>
                            </p:stCondLst>
                            <p:childTnLst>
                              <p:par>
                                <p:cTn id="50" presetID="1"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par>
                          <p:cTn id="52" fill="hold">
                            <p:stCondLst>
                              <p:cond delay="3000"/>
                            </p:stCondLst>
                            <p:childTnLst>
                              <p:par>
                                <p:cTn id="53" presetID="63" presetClass="path" presetSubtype="0" accel="50000" decel="50000" fill="hold" grpId="4" nodeType="afterEffect">
                                  <p:stCondLst>
                                    <p:cond delay="0"/>
                                  </p:stCondLst>
                                  <p:childTnLst>
                                    <p:animMotion origin="layout" path="M 0.4408 -0.25856 L 0.78733 -0.13275 " pathEditMode="relative" rAng="0" ptsTypes="AA">
                                      <p:cBhvr>
                                        <p:cTn id="54" dur="750" fill="hold"/>
                                        <p:tgtEl>
                                          <p:spTgt spid="3"/>
                                        </p:tgtEl>
                                        <p:attrNameLst>
                                          <p:attrName>ppt_x</p:attrName>
                                          <p:attrName>ppt_y</p:attrName>
                                        </p:attrNameLst>
                                      </p:cBhvr>
                                      <p:rCtr x="17326" y="6290"/>
                                    </p:animMotion>
                                  </p:childTnLst>
                                </p:cTn>
                              </p:par>
                              <p:par>
                                <p:cTn id="55" presetID="42" presetClass="path" presetSubtype="0" accel="50000" decel="50000" fill="hold" grpId="4" nodeType="withEffect">
                                  <p:stCondLst>
                                    <p:cond delay="0"/>
                                  </p:stCondLst>
                                  <p:childTnLst>
                                    <p:animMotion origin="layout" path="M -0.13386 0.20929 L 0.23611 0.30365 " pathEditMode="relative" rAng="0" ptsTypes="AA">
                                      <p:cBhvr>
                                        <p:cTn id="56" dur="750" fill="hold"/>
                                        <p:tgtEl>
                                          <p:spTgt spid="5"/>
                                        </p:tgtEl>
                                        <p:attrNameLst>
                                          <p:attrName>ppt_x</p:attrName>
                                          <p:attrName>ppt_y</p:attrName>
                                        </p:attrNameLst>
                                      </p:cBhvr>
                                      <p:rCtr x="18490" y="4718"/>
                                    </p:animMotion>
                                  </p:childTnLst>
                                </p:cTn>
                              </p:par>
                              <p:par>
                                <p:cTn id="57" presetID="35" presetClass="path" presetSubtype="0" accel="50000" decel="50000" fill="hold" grpId="4" nodeType="withEffect">
                                  <p:stCondLst>
                                    <p:cond delay="0"/>
                                  </p:stCondLst>
                                  <p:childTnLst>
                                    <p:animMotion origin="layout" path="M -0.51198 -0.31961 L -0.14965 -0.23566 " pathEditMode="relative" rAng="0" ptsTypes="AA">
                                      <p:cBhvr>
                                        <p:cTn id="58" dur="750" fill="hold"/>
                                        <p:tgtEl>
                                          <p:spTgt spid="4"/>
                                        </p:tgtEl>
                                        <p:attrNameLst>
                                          <p:attrName>ppt_x</p:attrName>
                                          <p:attrName>ppt_y</p:attrName>
                                        </p:attrNameLst>
                                      </p:cBhvr>
                                      <p:rCtr x="18108" y="4186"/>
                                    </p:animMotion>
                                  </p:childTnLst>
                                </p:cTn>
                              </p:par>
                              <p:par>
                                <p:cTn id="59" presetID="64" presetClass="path" presetSubtype="0" accel="50000" decel="50000" fill="hold" grpId="4" nodeType="withEffect">
                                  <p:stCondLst>
                                    <p:cond delay="0"/>
                                  </p:stCondLst>
                                  <p:childTnLst>
                                    <p:animMotion origin="layout" path="M -0.12604 -0.70282 L 0.23611 -0.60846 " pathEditMode="relative" rAng="0" ptsTypes="AA">
                                      <p:cBhvr>
                                        <p:cTn id="60" dur="750" fill="hold"/>
                                        <p:tgtEl>
                                          <p:spTgt spid="6"/>
                                        </p:tgtEl>
                                        <p:attrNameLst>
                                          <p:attrName>ppt_x</p:attrName>
                                          <p:attrName>ppt_y</p:attrName>
                                        </p:attrNameLst>
                                      </p:cBhvr>
                                      <p:rCtr x="18108" y="4718"/>
                                    </p:animMotion>
                                  </p:childTnLst>
                                </p:cTn>
                              </p:par>
                            </p:childTnLst>
                          </p:cTn>
                        </p:par>
                        <p:par>
                          <p:cTn id="61" fill="hold">
                            <p:stCondLst>
                              <p:cond delay="3750"/>
                            </p:stCondLst>
                            <p:childTnLst>
                              <p:par>
                                <p:cTn id="62" presetID="1" presetClass="entr" presetSubtype="0"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childTnLst>
                                </p:cTn>
                              </p:par>
                            </p:childTnLst>
                          </p:cTn>
                        </p:par>
                        <p:par>
                          <p:cTn id="64" fill="hold">
                            <p:stCondLst>
                              <p:cond delay="3750"/>
                            </p:stCondLst>
                            <p:childTnLst>
                              <p:par>
                                <p:cTn id="65" presetID="63" presetClass="path" presetSubtype="0" accel="50000" decel="50000" fill="hold" grpId="5" nodeType="afterEffect">
                                  <p:stCondLst>
                                    <p:cond delay="0"/>
                                  </p:stCondLst>
                                  <p:childTnLst>
                                    <p:animMotion origin="layout" path="M 0.78737 -0.13264 L 0.54414 -0.05926 " pathEditMode="relative" rAng="0" ptsTypes="AA">
                                      <p:cBhvr>
                                        <p:cTn id="66" dur="750" fill="hold"/>
                                        <p:tgtEl>
                                          <p:spTgt spid="3"/>
                                        </p:tgtEl>
                                        <p:attrNameLst>
                                          <p:attrName>ppt_x</p:attrName>
                                          <p:attrName>ppt_y</p:attrName>
                                        </p:attrNameLst>
                                      </p:cBhvr>
                                      <p:rCtr x="-12161" y="3657"/>
                                    </p:animMotion>
                                  </p:childTnLst>
                                </p:cTn>
                              </p:par>
                              <p:par>
                                <p:cTn id="67" presetID="42" presetClass="path" presetSubtype="0" accel="50000" decel="50000" fill="hold" grpId="5" nodeType="withEffect">
                                  <p:stCondLst>
                                    <p:cond delay="0"/>
                                  </p:stCondLst>
                                  <p:childTnLst>
                                    <p:animMotion origin="layout" path="M 0.23611 0.30365 L -0.0474 0.46114 " pathEditMode="relative" rAng="0" ptsTypes="AA">
                                      <p:cBhvr>
                                        <p:cTn id="68" dur="750" fill="hold"/>
                                        <p:tgtEl>
                                          <p:spTgt spid="5"/>
                                        </p:tgtEl>
                                        <p:attrNameLst>
                                          <p:attrName>ppt_x</p:attrName>
                                          <p:attrName>ppt_y</p:attrName>
                                        </p:attrNameLst>
                                      </p:cBhvr>
                                      <p:rCtr x="-14184" y="7863"/>
                                    </p:animMotion>
                                  </p:childTnLst>
                                </p:cTn>
                              </p:par>
                              <p:par>
                                <p:cTn id="69" presetID="64" presetClass="path" presetSubtype="0" accel="50000" decel="50000" fill="hold" grpId="5" nodeType="withEffect">
                                  <p:stCondLst>
                                    <p:cond delay="0"/>
                                  </p:stCondLst>
                                  <p:childTnLst>
                                    <p:animMotion origin="layout" path="M 0.23611 -0.60846 L -0.0474 -0.58742 " pathEditMode="relative" rAng="0" ptsTypes="AA">
                                      <p:cBhvr>
                                        <p:cTn id="70" dur="750" fill="hold"/>
                                        <p:tgtEl>
                                          <p:spTgt spid="6"/>
                                        </p:tgtEl>
                                        <p:attrNameLst>
                                          <p:attrName>ppt_x</p:attrName>
                                          <p:attrName>ppt_y</p:attrName>
                                        </p:attrNameLst>
                                      </p:cBhvr>
                                      <p:rCtr x="-14184" y="1041"/>
                                    </p:animMotion>
                                  </p:childTnLst>
                                </p:cTn>
                              </p:par>
                              <p:par>
                                <p:cTn id="71" presetID="35" presetClass="path" presetSubtype="0" accel="50000" decel="50000" fill="hold" grpId="5" nodeType="withEffect">
                                  <p:stCondLst>
                                    <p:cond delay="0"/>
                                  </p:stCondLst>
                                  <p:childTnLst>
                                    <p:animMotion origin="layout" path="M -0.14961 -0.23565 L -0.48541 -0.14815 " pathEditMode="relative" rAng="0" ptsTypes="AA">
                                      <p:cBhvr>
                                        <p:cTn id="72" dur="750" fill="hold"/>
                                        <p:tgtEl>
                                          <p:spTgt spid="4"/>
                                        </p:tgtEl>
                                        <p:attrNameLst>
                                          <p:attrName>ppt_x</p:attrName>
                                          <p:attrName>ppt_y</p:attrName>
                                        </p:attrNameLst>
                                      </p:cBhvr>
                                      <p:rCtr x="-16797" y="4375"/>
                                    </p:animMotion>
                                  </p:childTnLst>
                                </p:cTn>
                              </p:par>
                            </p:childTnLst>
                          </p:cTn>
                        </p:par>
                        <p:par>
                          <p:cTn id="73" fill="hold">
                            <p:stCondLst>
                              <p:cond delay="4500"/>
                            </p:stCondLst>
                            <p:childTnLst>
                              <p:par>
                                <p:cTn id="74" presetID="10" presetClass="exit" presetSubtype="0" fill="hold" grpId="6" nodeType="afterEffect">
                                  <p:stCondLst>
                                    <p:cond delay="0"/>
                                  </p:stCondLst>
                                  <p:childTnLst>
                                    <p:animEffect transition="out" filter="fade">
                                      <p:cBhvr>
                                        <p:cTn id="75" dur="500"/>
                                        <p:tgtEl>
                                          <p:spTgt spid="3"/>
                                        </p:tgtEl>
                                      </p:cBhvr>
                                    </p:animEffect>
                                    <p:set>
                                      <p:cBhvr>
                                        <p:cTn id="76" dur="1" fill="hold">
                                          <p:stCondLst>
                                            <p:cond delay="499"/>
                                          </p:stCondLst>
                                        </p:cTn>
                                        <p:tgtEl>
                                          <p:spTgt spid="3"/>
                                        </p:tgtEl>
                                        <p:attrNameLst>
                                          <p:attrName>style.visibility</p:attrName>
                                        </p:attrNameLst>
                                      </p:cBhvr>
                                      <p:to>
                                        <p:strVal val="hidden"/>
                                      </p:to>
                                    </p:set>
                                  </p:childTnLst>
                                </p:cTn>
                              </p:par>
                              <p:par>
                                <p:cTn id="77" presetID="10" presetClass="exit" presetSubtype="0" fill="hold" grpId="6" nodeType="withEffect">
                                  <p:stCondLst>
                                    <p:cond delay="0"/>
                                  </p:stCondLst>
                                  <p:childTnLst>
                                    <p:animEffect transition="out" filter="fade">
                                      <p:cBhvr>
                                        <p:cTn id="78" dur="500"/>
                                        <p:tgtEl>
                                          <p:spTgt spid="5"/>
                                        </p:tgtEl>
                                      </p:cBhvr>
                                    </p:animEffect>
                                    <p:set>
                                      <p:cBhvr>
                                        <p:cTn id="79" dur="1" fill="hold">
                                          <p:stCondLst>
                                            <p:cond delay="499"/>
                                          </p:stCondLst>
                                        </p:cTn>
                                        <p:tgtEl>
                                          <p:spTgt spid="5"/>
                                        </p:tgtEl>
                                        <p:attrNameLst>
                                          <p:attrName>style.visibility</p:attrName>
                                        </p:attrNameLst>
                                      </p:cBhvr>
                                      <p:to>
                                        <p:strVal val="hidden"/>
                                      </p:to>
                                    </p:set>
                                  </p:childTnLst>
                                </p:cTn>
                              </p:par>
                              <p:par>
                                <p:cTn id="80" presetID="10" presetClass="exit" presetSubtype="0" fill="hold" grpId="6" nodeType="withEffect">
                                  <p:stCondLst>
                                    <p:cond delay="0"/>
                                  </p:stCondLst>
                                  <p:childTnLst>
                                    <p:animEffect transition="out" filter="fade">
                                      <p:cBhvr>
                                        <p:cTn id="81" dur="500"/>
                                        <p:tgtEl>
                                          <p:spTgt spid="4"/>
                                        </p:tgtEl>
                                      </p:cBhvr>
                                    </p:animEffect>
                                    <p:set>
                                      <p:cBhvr>
                                        <p:cTn id="82" dur="1" fill="hold">
                                          <p:stCondLst>
                                            <p:cond delay="499"/>
                                          </p:stCondLst>
                                        </p:cTn>
                                        <p:tgtEl>
                                          <p:spTgt spid="4"/>
                                        </p:tgtEl>
                                        <p:attrNameLst>
                                          <p:attrName>style.visibility</p:attrName>
                                        </p:attrNameLst>
                                      </p:cBhvr>
                                      <p:to>
                                        <p:strVal val="hidden"/>
                                      </p:to>
                                    </p:set>
                                  </p:childTnLst>
                                </p:cTn>
                              </p:par>
                              <p:par>
                                <p:cTn id="83" presetID="10" presetClass="exit" presetSubtype="0" fill="hold" grpId="6" nodeType="withEffect">
                                  <p:stCondLst>
                                    <p:cond delay="0"/>
                                  </p:stCondLst>
                                  <p:childTnLst>
                                    <p:animEffect transition="out" filter="fade">
                                      <p:cBhvr>
                                        <p:cTn id="84" dur="500"/>
                                        <p:tgtEl>
                                          <p:spTgt spid="6"/>
                                        </p:tgtEl>
                                      </p:cBhvr>
                                    </p:animEffect>
                                    <p:set>
                                      <p:cBhvr>
                                        <p:cTn id="85" dur="1" fill="hold">
                                          <p:stCondLst>
                                            <p:cond delay="499"/>
                                          </p:stCondLst>
                                        </p:cTn>
                                        <p:tgtEl>
                                          <p:spTgt spid="6"/>
                                        </p:tgtEl>
                                        <p:attrNameLst>
                                          <p:attrName>style.visibility</p:attrName>
                                        </p:attrNameLst>
                                      </p:cBhvr>
                                      <p:to>
                                        <p:strVal val="hidden"/>
                                      </p:to>
                                    </p:set>
                                  </p:childTnLst>
                                </p:cTn>
                              </p:par>
                            </p:childTnLst>
                          </p:cTn>
                        </p:par>
                        <p:par>
                          <p:cTn id="86" fill="hold">
                            <p:stCondLst>
                              <p:cond delay="5000"/>
                            </p:stCondLst>
                            <p:childTnLst>
                              <p:par>
                                <p:cTn id="87" presetID="12" presetClass="entr" presetSubtype="4" fill="hold" grpId="0" nodeType="afterEffect">
                                  <p:stCondLst>
                                    <p:cond delay="0"/>
                                  </p:stCondLst>
                                  <p:childTnLst>
                                    <p:set>
                                      <p:cBhvr>
                                        <p:cTn id="88" dur="1" fill="hold">
                                          <p:stCondLst>
                                            <p:cond delay="0"/>
                                          </p:stCondLst>
                                        </p:cTn>
                                        <p:tgtEl>
                                          <p:spTgt spid="14"/>
                                        </p:tgtEl>
                                        <p:attrNameLst>
                                          <p:attrName>style.visibility</p:attrName>
                                        </p:attrNameLst>
                                      </p:cBhvr>
                                      <p:to>
                                        <p:strVal val="visible"/>
                                      </p:to>
                                    </p:set>
                                    <p:anim calcmode="lin" valueType="num">
                                      <p:cBhvr additive="base">
                                        <p:cTn id="89" dur="500"/>
                                        <p:tgtEl>
                                          <p:spTgt spid="14"/>
                                        </p:tgtEl>
                                        <p:attrNameLst>
                                          <p:attrName>ppt_y</p:attrName>
                                        </p:attrNameLst>
                                      </p:cBhvr>
                                      <p:tavLst>
                                        <p:tav tm="0">
                                          <p:val>
                                            <p:strVal val="#ppt_y+#ppt_h*1.125000"/>
                                          </p:val>
                                        </p:tav>
                                        <p:tav tm="100000">
                                          <p:val>
                                            <p:strVal val="#ppt_y"/>
                                          </p:val>
                                        </p:tav>
                                      </p:tavLst>
                                    </p:anim>
                                    <p:animEffect transition="in" filter="wipe(up)">
                                      <p:cBhvr>
                                        <p:cTn id="90" dur="500"/>
                                        <p:tgtEl>
                                          <p:spTgt spid="14"/>
                                        </p:tgtEl>
                                      </p:cBhvr>
                                    </p:animEffect>
                                  </p:childTnLst>
                                </p:cTn>
                              </p:par>
                              <p:par>
                                <p:cTn id="91" presetID="12" presetClass="entr" presetSubtype="2"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 calcmode="lin" valueType="num">
                                      <p:cBhvr additive="base">
                                        <p:cTn id="93" dur="500"/>
                                        <p:tgtEl>
                                          <p:spTgt spid="13"/>
                                        </p:tgtEl>
                                        <p:attrNameLst>
                                          <p:attrName>ppt_x</p:attrName>
                                        </p:attrNameLst>
                                      </p:cBhvr>
                                      <p:tavLst>
                                        <p:tav tm="0">
                                          <p:val>
                                            <p:strVal val="#ppt_x+#ppt_w*1.125000"/>
                                          </p:val>
                                        </p:tav>
                                        <p:tav tm="100000">
                                          <p:val>
                                            <p:strVal val="#ppt_x"/>
                                          </p:val>
                                        </p:tav>
                                      </p:tavLst>
                                    </p:anim>
                                    <p:animEffect transition="in" filter="wipe(left)">
                                      <p:cBhvr>
                                        <p:cTn id="94" dur="500"/>
                                        <p:tgtEl>
                                          <p:spTgt spid="13"/>
                                        </p:tgtEl>
                                      </p:cBhvr>
                                    </p:animEffect>
                                  </p:childTnLst>
                                </p:cTn>
                              </p:par>
                              <p:par>
                                <p:cTn id="95" presetID="12" presetClass="entr" presetSubtype="8"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500"/>
                                        <p:tgtEl>
                                          <p:spTgt spid="12"/>
                                        </p:tgtEl>
                                        <p:attrNameLst>
                                          <p:attrName>ppt_x</p:attrName>
                                        </p:attrNameLst>
                                      </p:cBhvr>
                                      <p:tavLst>
                                        <p:tav tm="0">
                                          <p:val>
                                            <p:strVal val="#ppt_x-#ppt_w*1.125000"/>
                                          </p:val>
                                        </p:tav>
                                        <p:tav tm="100000">
                                          <p:val>
                                            <p:strVal val="#ppt_x"/>
                                          </p:val>
                                        </p:tav>
                                      </p:tavLst>
                                    </p:anim>
                                    <p:animEffect transition="in" filter="wipe(right)">
                                      <p:cBhvr>
                                        <p:cTn id="98" dur="500"/>
                                        <p:tgtEl>
                                          <p:spTgt spid="12"/>
                                        </p:tgtEl>
                                      </p:cBhvr>
                                    </p:animEffect>
                                  </p:childTnLst>
                                </p:cTn>
                              </p:par>
                              <p:par>
                                <p:cTn id="99" presetID="12" presetClass="entr" presetSubtype="1" fill="hold" grpId="0" nodeType="with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p:tgtEl>
                                          <p:spTgt spid="15"/>
                                        </p:tgtEl>
                                        <p:attrNameLst>
                                          <p:attrName>ppt_y</p:attrName>
                                        </p:attrNameLst>
                                      </p:cBhvr>
                                      <p:tavLst>
                                        <p:tav tm="0">
                                          <p:val>
                                            <p:strVal val="#ppt_y-#ppt_h*1.125000"/>
                                          </p:val>
                                        </p:tav>
                                        <p:tav tm="100000">
                                          <p:val>
                                            <p:strVal val="#ppt_y"/>
                                          </p:val>
                                        </p:tav>
                                      </p:tavLst>
                                    </p:anim>
                                    <p:animEffect transition="in" filter="wipe(down)">
                                      <p:cBhvr>
                                        <p:cTn id="102" dur="500"/>
                                        <p:tgtEl>
                                          <p:spTgt spid="15"/>
                                        </p:tgtEl>
                                      </p:cBhvr>
                                    </p:animEffect>
                                  </p:childTnLst>
                                </p:cTn>
                              </p:par>
                            </p:childTnLst>
                          </p:cTn>
                        </p:par>
                        <p:par>
                          <p:cTn id="103" fill="hold">
                            <p:stCondLst>
                              <p:cond delay="5500"/>
                            </p:stCondLst>
                            <p:childTnLst>
                              <p:par>
                                <p:cTn id="104" presetID="42" presetClass="path" presetSubtype="0" accel="50000" decel="50000" fill="hold" grpId="1" nodeType="afterEffect">
                                  <p:stCondLst>
                                    <p:cond delay="0"/>
                                  </p:stCondLst>
                                  <p:childTnLst>
                                    <p:animMotion origin="layout" path="M 2.29167E-6 -7.40741E-7 L 0.12435 -0.03449 " pathEditMode="relative" rAng="0" ptsTypes="AA">
                                      <p:cBhvr>
                                        <p:cTn id="105" dur="1000" fill="hold"/>
                                        <p:tgtEl>
                                          <p:spTgt spid="7"/>
                                        </p:tgtEl>
                                        <p:attrNameLst>
                                          <p:attrName>ppt_x</p:attrName>
                                          <p:attrName>ppt_y</p:attrName>
                                        </p:attrNameLst>
                                      </p:cBhvr>
                                      <p:rCtr x="6211" y="-1736"/>
                                    </p:animMotion>
                                  </p:childTnLst>
                                </p:cTn>
                              </p:par>
                              <p:par>
                                <p:cTn id="106" presetID="35" presetClass="path" presetSubtype="0" accel="50000" decel="50000" fill="hold" grpId="1" nodeType="withEffect">
                                  <p:stCondLst>
                                    <p:cond delay="0"/>
                                  </p:stCondLst>
                                  <p:childTnLst>
                                    <p:animMotion origin="layout" path="M 6.25E-7 -7.40741E-7 L -0.25156 -0.44074 " pathEditMode="relative" rAng="0" ptsTypes="AA">
                                      <p:cBhvr>
                                        <p:cTn id="107" dur="1000" fill="hold"/>
                                        <p:tgtEl>
                                          <p:spTgt spid="8"/>
                                        </p:tgtEl>
                                        <p:attrNameLst>
                                          <p:attrName>ppt_x</p:attrName>
                                          <p:attrName>ppt_y</p:attrName>
                                        </p:attrNameLst>
                                      </p:cBhvr>
                                      <p:rCtr x="-12578" y="-22037"/>
                                    </p:animMotion>
                                  </p:childTnLst>
                                </p:cTn>
                              </p:par>
                              <p:par>
                                <p:cTn id="108" presetID="64" presetClass="path" presetSubtype="0" accel="50000" decel="50000" fill="hold" grpId="1" nodeType="withEffect">
                                  <p:stCondLst>
                                    <p:cond delay="0"/>
                                  </p:stCondLst>
                                  <p:childTnLst>
                                    <p:animMotion origin="layout" path="M 6.25E-7 -4.44444E-6 L 0.28789 -0.53819 " pathEditMode="relative" rAng="0" ptsTypes="AA">
                                      <p:cBhvr>
                                        <p:cTn id="109" dur="1000" fill="hold"/>
                                        <p:tgtEl>
                                          <p:spTgt spid="9"/>
                                        </p:tgtEl>
                                        <p:attrNameLst>
                                          <p:attrName>ppt_x</p:attrName>
                                          <p:attrName>ppt_y</p:attrName>
                                        </p:attrNameLst>
                                      </p:cBhvr>
                                      <p:rCtr x="14388" y="-26921"/>
                                    </p:animMotion>
                                  </p:childTnLst>
                                </p:cTn>
                              </p:par>
                              <p:par>
                                <p:cTn id="110" presetID="64" presetClass="path" presetSubtype="0" accel="50000" decel="50000" fill="hold" grpId="1" nodeType="withEffect">
                                  <p:stCondLst>
                                    <p:cond delay="0"/>
                                  </p:stCondLst>
                                  <p:childTnLst>
                                    <p:animMotion origin="layout" path="M 4.79167E-6 -4.44444E-6 L 0.14479 -0.10694 " pathEditMode="relative" rAng="0" ptsTypes="AA">
                                      <p:cBhvr>
                                        <p:cTn id="111" dur="1000" fill="hold"/>
                                        <p:tgtEl>
                                          <p:spTgt spid="10"/>
                                        </p:tgtEl>
                                        <p:attrNameLst>
                                          <p:attrName>ppt_x</p:attrName>
                                          <p:attrName>ppt_y</p:attrName>
                                        </p:attrNameLst>
                                      </p:cBhvr>
                                      <p:rCtr x="7240" y="-5347"/>
                                    </p:animMotion>
                                  </p:childTnLst>
                                </p:cTn>
                              </p:par>
                              <p:par>
                                <p:cTn id="112" presetID="64" presetClass="path" presetSubtype="0" accel="50000" decel="50000" fill="hold" grpId="1" nodeType="withEffect">
                                  <p:stCondLst>
                                    <p:cond delay="0"/>
                                  </p:stCondLst>
                                  <p:childTnLst>
                                    <p:animMotion origin="layout" path="M -4.58333E-6 -2.22222E-6 L -0.0845 -0.20347 " pathEditMode="relative" rAng="0" ptsTypes="AA">
                                      <p:cBhvr>
                                        <p:cTn id="113" dur="1000" fill="hold"/>
                                        <p:tgtEl>
                                          <p:spTgt spid="11"/>
                                        </p:tgtEl>
                                        <p:attrNameLst>
                                          <p:attrName>ppt_x</p:attrName>
                                          <p:attrName>ppt_y</p:attrName>
                                        </p:attrNameLst>
                                      </p:cBhvr>
                                      <p:rCtr x="-4232" y="-10185"/>
                                    </p:animMotion>
                                  </p:childTnLst>
                                </p:cTn>
                              </p:par>
                              <p:par>
                                <p:cTn id="114" presetID="63" presetClass="path" presetSubtype="0" accel="50000" decel="50000" fill="hold" grpId="1" nodeType="withEffect">
                                  <p:stCondLst>
                                    <p:cond delay="0"/>
                                  </p:stCondLst>
                                  <p:childTnLst>
                                    <p:animMotion origin="layout" path="M -1.875E-6 1.11111E-6 L 0.11472 -0.00093 " pathEditMode="relative" rAng="0" ptsTypes="AA">
                                      <p:cBhvr>
                                        <p:cTn id="115" dur="1000" fill="hold"/>
                                        <p:tgtEl>
                                          <p:spTgt spid="14"/>
                                        </p:tgtEl>
                                        <p:attrNameLst>
                                          <p:attrName>ppt_x</p:attrName>
                                          <p:attrName>ppt_y</p:attrName>
                                        </p:attrNameLst>
                                      </p:cBhvr>
                                      <p:rCtr x="5729" y="-46"/>
                                    </p:animMotion>
                                  </p:childTnLst>
                                </p:cTn>
                              </p:par>
                              <p:par>
                                <p:cTn id="116" presetID="42" presetClass="path" presetSubtype="0" accel="50000" decel="50000" fill="hold" grpId="1" nodeType="withEffect">
                                  <p:stCondLst>
                                    <p:cond delay="0"/>
                                  </p:stCondLst>
                                  <p:childTnLst>
                                    <p:animMotion origin="layout" path="M -4.44444E-6 3.321E-6 L 0.0033 -0.03446 " pathEditMode="relative" rAng="0" ptsTypes="AA">
                                      <p:cBhvr>
                                        <p:cTn id="117" dur="1000" fill="hold"/>
                                        <p:tgtEl>
                                          <p:spTgt spid="12"/>
                                        </p:tgtEl>
                                        <p:attrNameLst>
                                          <p:attrName>ppt_x</p:attrName>
                                          <p:attrName>ppt_y</p:attrName>
                                        </p:attrNameLst>
                                      </p:cBhvr>
                                      <p:rCtr x="156" y="-1735"/>
                                    </p:animMotion>
                                  </p:childTnLst>
                                </p:cTn>
                              </p:par>
                              <p:par>
                                <p:cTn id="118" presetID="35" presetClass="path" presetSubtype="0" accel="50000" decel="50000" fill="hold" grpId="1" nodeType="withEffect">
                                  <p:stCondLst>
                                    <p:cond delay="0"/>
                                  </p:stCondLst>
                                  <p:childTnLst>
                                    <p:animMotion origin="layout" path="M -0.00195 -0.42477 L -0.08607 -0.43797 " pathEditMode="relative" rAng="0" ptsTypes="AA">
                                      <p:cBhvr>
                                        <p:cTn id="119" dur="1000" fill="hold"/>
                                        <p:tgtEl>
                                          <p:spTgt spid="15"/>
                                        </p:tgtEl>
                                        <p:attrNameLst>
                                          <p:attrName>ppt_x</p:attrName>
                                          <p:attrName>ppt_y</p:attrName>
                                        </p:attrNameLst>
                                      </p:cBhvr>
                                      <p:rCtr x="-4206" y="-671"/>
                                    </p:animMotion>
                                  </p:childTnLst>
                                </p:cTn>
                              </p:par>
                              <p:par>
                                <p:cTn id="120" presetID="64" presetClass="path" presetSubtype="0" accel="50000" decel="50000" fill="hold" grpId="1" nodeType="withEffect">
                                  <p:stCondLst>
                                    <p:cond delay="0"/>
                                  </p:stCondLst>
                                  <p:childTnLst>
                                    <p:animMotion origin="layout" path="M 0.12986 -0.00417 L 0.05903 -0.53747 " pathEditMode="relative" rAng="0" ptsTypes="AA">
                                      <p:cBhvr>
                                        <p:cTn id="121" dur="1000" fill="hold"/>
                                        <p:tgtEl>
                                          <p:spTgt spid="13"/>
                                        </p:tgtEl>
                                        <p:attrNameLst>
                                          <p:attrName>ppt_x</p:attrName>
                                          <p:attrName>ppt_y</p:attrName>
                                        </p:attrNameLst>
                                      </p:cBhvr>
                                      <p:rCtr x="-3542" y="-26665"/>
                                    </p:animMotion>
                                  </p:childTnLst>
                                </p:cTn>
                              </p:par>
                            </p:childTnLst>
                          </p:cTn>
                        </p:par>
                        <p:par>
                          <p:cTn id="122" fill="hold">
                            <p:stCondLst>
                              <p:cond delay="6500"/>
                            </p:stCondLst>
                            <p:childTnLst>
                              <p:par>
                                <p:cTn id="123" presetID="53" presetClass="entr" presetSubtype="16" fill="hold" grpId="0" nodeType="afterEffect">
                                  <p:stCondLst>
                                    <p:cond delay="0"/>
                                  </p:stCondLst>
                                  <p:childTnLst>
                                    <p:set>
                                      <p:cBhvr>
                                        <p:cTn id="124" dur="1" fill="hold">
                                          <p:stCondLst>
                                            <p:cond delay="0"/>
                                          </p:stCondLst>
                                        </p:cTn>
                                        <p:tgtEl>
                                          <p:spTgt spid="2"/>
                                        </p:tgtEl>
                                        <p:attrNameLst>
                                          <p:attrName>style.visibility</p:attrName>
                                        </p:attrNameLst>
                                      </p:cBhvr>
                                      <p:to>
                                        <p:strVal val="visible"/>
                                      </p:to>
                                    </p:set>
                                    <p:anim calcmode="lin" valueType="num">
                                      <p:cBhvr>
                                        <p:cTn id="125" dur="500" fill="hold"/>
                                        <p:tgtEl>
                                          <p:spTgt spid="2"/>
                                        </p:tgtEl>
                                        <p:attrNameLst>
                                          <p:attrName>ppt_w</p:attrName>
                                        </p:attrNameLst>
                                      </p:cBhvr>
                                      <p:tavLst>
                                        <p:tav tm="0">
                                          <p:val>
                                            <p:fltVal val="0"/>
                                          </p:val>
                                        </p:tav>
                                        <p:tav tm="100000">
                                          <p:val>
                                            <p:strVal val="#ppt_w"/>
                                          </p:val>
                                        </p:tav>
                                      </p:tavLst>
                                    </p:anim>
                                    <p:anim calcmode="lin" valueType="num">
                                      <p:cBhvr>
                                        <p:cTn id="126" dur="500" fill="hold"/>
                                        <p:tgtEl>
                                          <p:spTgt spid="2"/>
                                        </p:tgtEl>
                                        <p:attrNameLst>
                                          <p:attrName>ppt_h</p:attrName>
                                        </p:attrNameLst>
                                      </p:cBhvr>
                                      <p:tavLst>
                                        <p:tav tm="0">
                                          <p:val>
                                            <p:fltVal val="0"/>
                                          </p:val>
                                        </p:tav>
                                        <p:tav tm="100000">
                                          <p:val>
                                            <p:strVal val="#ppt_h"/>
                                          </p:val>
                                        </p:tav>
                                      </p:tavLst>
                                    </p:anim>
                                    <p:animEffect transition="in" filter="fade">
                                      <p:cBhvr>
                                        <p:cTn id="127" dur="500"/>
                                        <p:tgtEl>
                                          <p:spTgt spid="2"/>
                                        </p:tgtEl>
                                      </p:cBhvr>
                                    </p:animEffect>
                                  </p:childTnLst>
                                </p:cTn>
                              </p:par>
                              <p:par>
                                <p:cTn id="128" presetID="42" presetClass="path" presetSubtype="0" accel="50000" decel="50000" fill="hold" grpId="0" nodeType="withEffect">
                                  <p:stCondLst>
                                    <p:cond delay="0"/>
                                  </p:stCondLst>
                                  <p:childTnLst>
                                    <p:animMotion origin="layout" path="M 0.36996 0.00347 L 0.36996 0.47155 " pathEditMode="relative" rAng="0" ptsTypes="AA">
                                      <p:cBhvr>
                                        <p:cTn id="129" dur="500" fill="hold"/>
                                        <p:tgtEl>
                                          <p:spTgt spid="18"/>
                                        </p:tgtEl>
                                        <p:attrNameLst>
                                          <p:attrName>ppt_x</p:attrName>
                                          <p:attrName>ppt_y</p:attrName>
                                        </p:attrNameLst>
                                      </p:cBhvr>
                                      <p:rCtr x="0" y="23404"/>
                                    </p:animMotion>
                                  </p:childTnLst>
                                </p:cTn>
                              </p:par>
                            </p:childTnLst>
                          </p:cTn>
                        </p:par>
                        <p:par>
                          <p:cTn id="130" fill="hold">
                            <p:stCondLst>
                              <p:cond delay="7000"/>
                            </p:stCondLst>
                            <p:childTnLst>
                              <p:par>
                                <p:cTn id="131" presetID="42" presetClass="path" presetSubtype="0" accel="50000" decel="50000" fill="hold" grpId="1" nodeType="afterEffect">
                                  <p:stCondLst>
                                    <p:cond delay="0"/>
                                  </p:stCondLst>
                                  <p:childTnLst>
                                    <p:animMotion origin="layout" path="M 0.36996 0.47155 L 0.36996 0.74445 " pathEditMode="relative" rAng="0" ptsTypes="AA">
                                      <p:cBhvr>
                                        <p:cTn id="132" dur="1750" fill="hold"/>
                                        <p:tgtEl>
                                          <p:spTgt spid="18"/>
                                        </p:tgtEl>
                                        <p:attrNameLst>
                                          <p:attrName>ppt_x</p:attrName>
                                          <p:attrName>ppt_y</p:attrName>
                                        </p:attrNameLst>
                                      </p:cBhvr>
                                      <p:rCtr x="0" y="13645"/>
                                    </p:animMotion>
                                  </p:childTnLst>
                                </p:cTn>
                              </p:par>
                              <p:par>
                                <p:cTn id="133" presetID="63" presetClass="path" presetSubtype="0" accel="50000" decel="50000" fill="hold" grpId="0" nodeType="withEffect">
                                  <p:stCondLst>
                                    <p:cond delay="0"/>
                                  </p:stCondLst>
                                  <p:childTnLst>
                                    <p:animMotion origin="layout" path="M -0.00018 0.34944 L 0.52743 0.34944 " pathEditMode="relative" rAng="0" ptsTypes="AA">
                                      <p:cBhvr>
                                        <p:cTn id="134" dur="500" fill="hold"/>
                                        <p:tgtEl>
                                          <p:spTgt spid="16"/>
                                        </p:tgtEl>
                                        <p:attrNameLst>
                                          <p:attrName>ppt_x</p:attrName>
                                          <p:attrName>ppt_y</p:attrName>
                                        </p:attrNameLst>
                                      </p:cBhvr>
                                      <p:rCtr x="26372" y="0"/>
                                    </p:animMotion>
                                  </p:childTnLst>
                                </p:cTn>
                              </p:par>
                              <p:par>
                                <p:cTn id="135" presetID="35" presetClass="path" presetSubtype="0" accel="50000" decel="50000" fill="hold" grpId="0" nodeType="withEffect">
                                  <p:stCondLst>
                                    <p:cond delay="0"/>
                                  </p:stCondLst>
                                  <p:childTnLst>
                                    <p:animMotion origin="layout" path="M -0.00191 0.36216 L -0.29914 0.36216 " pathEditMode="relative" rAng="0" ptsTypes="AA">
                                      <p:cBhvr>
                                        <p:cTn id="136" dur="1250" fill="hold"/>
                                        <p:tgtEl>
                                          <p:spTgt spid="17"/>
                                        </p:tgtEl>
                                        <p:attrNameLst>
                                          <p:attrName>ppt_x</p:attrName>
                                          <p:attrName>ppt_y</p:attrName>
                                        </p:attrNameLst>
                                      </p:cBhvr>
                                      <p:rCtr x="-14861" y="0"/>
                                    </p:animMotion>
                                  </p:childTnLst>
                                </p:cTn>
                              </p:par>
                              <p:par>
                                <p:cTn id="137" presetID="42" presetClass="path" presetSubtype="0" accel="50000" decel="50000" fill="hold" grpId="2" nodeType="withEffect">
                                  <p:stCondLst>
                                    <p:cond delay="1750"/>
                                  </p:stCondLst>
                                  <p:childTnLst>
                                    <p:animMotion origin="layout" path="M 0.36996 0.74445 L 0.36996 1.20606 " pathEditMode="relative" rAng="0" ptsTypes="AA">
                                      <p:cBhvr>
                                        <p:cTn id="138" dur="750" fill="hold"/>
                                        <p:tgtEl>
                                          <p:spTgt spid="18"/>
                                        </p:tgtEl>
                                        <p:attrNameLst>
                                          <p:attrName>ppt_x</p:attrName>
                                          <p:attrName>ppt_y</p:attrName>
                                        </p:attrNameLst>
                                      </p:cBhvr>
                                      <p:rCtr x="0" y="23080"/>
                                    </p:animMotion>
                                  </p:childTnLst>
                                </p:cTn>
                              </p:par>
                              <p:par>
                                <p:cTn id="139" presetID="53" presetClass="entr" presetSubtype="16" fill="hold" grpId="0" nodeType="withEffect">
                                  <p:stCondLst>
                                    <p:cond delay="1750"/>
                                  </p:stCondLst>
                                  <p:childTnLst>
                                    <p:set>
                                      <p:cBhvr>
                                        <p:cTn id="140" dur="1" fill="hold">
                                          <p:stCondLst>
                                            <p:cond delay="0"/>
                                          </p:stCondLst>
                                        </p:cTn>
                                        <p:tgtEl>
                                          <p:spTgt spid="19"/>
                                        </p:tgtEl>
                                        <p:attrNameLst>
                                          <p:attrName>style.visibility</p:attrName>
                                        </p:attrNameLst>
                                      </p:cBhvr>
                                      <p:to>
                                        <p:strVal val="visible"/>
                                      </p:to>
                                    </p:set>
                                    <p:anim calcmode="lin" valueType="num">
                                      <p:cBhvr>
                                        <p:cTn id="141" dur="500" fill="hold"/>
                                        <p:tgtEl>
                                          <p:spTgt spid="19"/>
                                        </p:tgtEl>
                                        <p:attrNameLst>
                                          <p:attrName>ppt_w</p:attrName>
                                        </p:attrNameLst>
                                      </p:cBhvr>
                                      <p:tavLst>
                                        <p:tav tm="0">
                                          <p:val>
                                            <p:fltVal val="0"/>
                                          </p:val>
                                        </p:tav>
                                        <p:tav tm="100000">
                                          <p:val>
                                            <p:strVal val="#ppt_w"/>
                                          </p:val>
                                        </p:tav>
                                      </p:tavLst>
                                    </p:anim>
                                    <p:anim calcmode="lin" valueType="num">
                                      <p:cBhvr>
                                        <p:cTn id="142" dur="500" fill="hold"/>
                                        <p:tgtEl>
                                          <p:spTgt spid="19"/>
                                        </p:tgtEl>
                                        <p:attrNameLst>
                                          <p:attrName>ppt_h</p:attrName>
                                        </p:attrNameLst>
                                      </p:cBhvr>
                                      <p:tavLst>
                                        <p:tav tm="0">
                                          <p:val>
                                            <p:fltVal val="0"/>
                                          </p:val>
                                        </p:tav>
                                        <p:tav tm="100000">
                                          <p:val>
                                            <p:strVal val="#ppt_h"/>
                                          </p:val>
                                        </p:tav>
                                      </p:tavLst>
                                    </p:anim>
                                    <p:animEffect transition="in" filter="fade">
                                      <p:cBhvr>
                                        <p:cTn id="143" dur="500"/>
                                        <p:tgtEl>
                                          <p:spTgt spid="19"/>
                                        </p:tgtEl>
                                      </p:cBhvr>
                                    </p:animEffect>
                                  </p:childTnLst>
                                </p:cTn>
                              </p:par>
                              <p:par>
                                <p:cTn id="144" presetID="63" presetClass="path" presetSubtype="0" accel="50000" decel="50000" fill="hold" grpId="1" nodeType="withEffect">
                                  <p:stCondLst>
                                    <p:cond delay="750"/>
                                  </p:stCondLst>
                                  <p:childTnLst>
                                    <p:animMotion origin="layout" path="M 0.52743 0.34944 L 0.81094 0.34944 " pathEditMode="relative" rAng="0" ptsTypes="AA">
                                      <p:cBhvr>
                                        <p:cTn id="145" dur="1000" fill="hold"/>
                                        <p:tgtEl>
                                          <p:spTgt spid="16"/>
                                        </p:tgtEl>
                                        <p:attrNameLst>
                                          <p:attrName>ppt_x</p:attrName>
                                          <p:attrName>ppt_y</p:attrName>
                                        </p:attrNameLst>
                                      </p:cBhvr>
                                      <p:rCtr x="14167" y="0"/>
                                    </p:animMotion>
                                  </p:childTnLst>
                                </p:cTn>
                              </p:par>
                              <p:par>
                                <p:cTn id="146" presetID="35" presetClass="path" presetSubtype="0" accel="50000" decel="50000" fill="hold" grpId="1" nodeType="withEffect">
                                  <p:stCondLst>
                                    <p:cond delay="1250"/>
                                  </p:stCondLst>
                                  <p:childTnLst>
                                    <p:animMotion origin="layout" path="M -0.29914 0.36216 L -0.87414 0.36216 " pathEditMode="relative" rAng="0" ptsTypes="AA">
                                      <p:cBhvr>
                                        <p:cTn id="147" dur="1250" fill="hold"/>
                                        <p:tgtEl>
                                          <p:spTgt spid="17"/>
                                        </p:tgtEl>
                                        <p:attrNameLst>
                                          <p:attrName>ppt_x</p:attrName>
                                          <p:attrName>ppt_y</p:attrName>
                                        </p:attrNameLst>
                                      </p:cBhvr>
                                      <p:rCtr x="-28750" y="0"/>
                                    </p:animMotion>
                                  </p:childTnLst>
                                </p:cTn>
                              </p:par>
                              <p:par>
                                <p:cTn id="148" presetID="63" presetClass="path" presetSubtype="0" accel="50000" decel="50000" fill="hold" grpId="2" nodeType="withEffect">
                                  <p:stCondLst>
                                    <p:cond delay="2000"/>
                                  </p:stCondLst>
                                  <p:childTnLst>
                                    <p:animMotion origin="layout" path="M 0.81094 0.34944 L 1.20469 0.34944 " pathEditMode="relative" rAng="0" ptsTypes="AA">
                                      <p:cBhvr>
                                        <p:cTn id="149" dur="250" fill="hold"/>
                                        <p:tgtEl>
                                          <p:spTgt spid="16"/>
                                        </p:tgtEl>
                                        <p:attrNameLst>
                                          <p:attrName>ppt_x</p:attrName>
                                          <p:attrName>ppt_y</p:attrName>
                                        </p:attrNameLst>
                                      </p:cBhvr>
                                      <p:rCtr x="19688" y="0"/>
                                    </p:animMotion>
                                  </p:childTnLst>
                                </p:cTn>
                              </p:par>
                              <p:par>
                                <p:cTn id="150" presetID="35" presetClass="path" presetSubtype="0" accel="50000" decel="50000" fill="hold" grpId="2" nodeType="withEffect">
                                  <p:stCondLst>
                                    <p:cond delay="2500"/>
                                  </p:stCondLst>
                                  <p:childTnLst>
                                    <p:animMotion origin="layout" path="M -0.87414 0.36216 L -1.12414 0.36216 " pathEditMode="relative" rAng="0" ptsTypes="AA">
                                      <p:cBhvr>
                                        <p:cTn id="151" dur="500" fill="hold"/>
                                        <p:tgtEl>
                                          <p:spTgt spid="1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 grpId="1" animBg="1"/>
      <p:bldP spid="3" grpId="2" animBg="1"/>
      <p:bldP spid="3" grpId="3" animBg="1"/>
      <p:bldP spid="3" grpId="4" animBg="1"/>
      <p:bldP spid="3" grpId="5" animBg="1"/>
      <p:bldP spid="3" grpId="6" animBg="1"/>
      <p:bldP spid="4" grpId="0" animBg="1"/>
      <p:bldP spid="4" grpId="1" animBg="1"/>
      <p:bldP spid="4" grpId="2" animBg="1"/>
      <p:bldP spid="4" grpId="3" animBg="1"/>
      <p:bldP spid="4" grpId="4" animBg="1"/>
      <p:bldP spid="4" grpId="5" animBg="1"/>
      <p:bldP spid="4" grpId="6" animBg="1"/>
      <p:bldP spid="5" grpId="0" animBg="1"/>
      <p:bldP spid="5" grpId="1" animBg="1"/>
      <p:bldP spid="5" grpId="2" animBg="1"/>
      <p:bldP spid="5" grpId="3" animBg="1"/>
      <p:bldP spid="5" grpId="4" animBg="1"/>
      <p:bldP spid="5" grpId="5" animBg="1"/>
      <p:bldP spid="5" grpId="6" animBg="1"/>
      <p:bldP spid="6" grpId="0" animBg="1"/>
      <p:bldP spid="6" grpId="1" animBg="1"/>
      <p:bldP spid="6" grpId="2" animBg="1"/>
      <p:bldP spid="6" grpId="3" animBg="1"/>
      <p:bldP spid="6" grpId="4" animBg="1"/>
      <p:bldP spid="6" grpId="5" animBg="1"/>
      <p:bldP spid="6" grpId="6" animBg="1"/>
      <p:bldP spid="7" grpId="0"/>
      <p:bldP spid="7" grpId="1"/>
      <p:bldP spid="8" grpId="0"/>
      <p:bldP spid="8" grpId="1"/>
      <p:bldP spid="9" grpId="0"/>
      <p:bldP spid="9" grpId="1"/>
      <p:bldP spid="10" grpId="0"/>
      <p:bldP spid="10" grpId="1"/>
      <p:bldP spid="11" grpId="0"/>
      <p:bldP spid="11" grpId="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业务管理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修改客户基本信息</a:t>
            </a:r>
          </a:p>
        </p:txBody>
      </p:sp>
      <p:pic>
        <p:nvPicPr>
          <p:cNvPr id="4" name="图片 3">
            <a:extLst>
              <a:ext uri="{FF2B5EF4-FFF2-40B4-BE49-F238E27FC236}">
                <a16:creationId xmlns:a16="http://schemas.microsoft.com/office/drawing/2014/main" xmlns="" id="{02904C73-0642-694D-A7E3-AA16EC2E76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4610" y="1751769"/>
            <a:ext cx="6556142" cy="4963936"/>
          </a:xfrm>
          <a:prstGeom prst="rect">
            <a:avLst/>
          </a:prstGeom>
        </p:spPr>
      </p:pic>
    </p:spTree>
    <p:extLst>
      <p:ext uri="{BB962C8B-B14F-4D97-AF65-F5344CB8AC3E}">
        <p14:creationId xmlns:p14="http://schemas.microsoft.com/office/powerpoint/2010/main" val="2392456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业务管理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修改客户房间</a:t>
            </a:r>
          </a:p>
        </p:txBody>
      </p:sp>
      <p:pic>
        <p:nvPicPr>
          <p:cNvPr id="5" name="图片 4">
            <a:extLst>
              <a:ext uri="{FF2B5EF4-FFF2-40B4-BE49-F238E27FC236}">
                <a16:creationId xmlns:a16="http://schemas.microsoft.com/office/drawing/2014/main" xmlns="" id="{E7A21F4A-CF32-1A4B-BCDE-EA83665E23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4462" y="1751769"/>
            <a:ext cx="6596437" cy="4997301"/>
          </a:xfrm>
          <a:prstGeom prst="rect">
            <a:avLst/>
          </a:prstGeom>
        </p:spPr>
      </p:pic>
    </p:spTree>
    <p:extLst>
      <p:ext uri="{BB962C8B-B14F-4D97-AF65-F5344CB8AC3E}">
        <p14:creationId xmlns:p14="http://schemas.microsoft.com/office/powerpoint/2010/main" val="1142908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业务管理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修改客户护工</a:t>
            </a:r>
          </a:p>
        </p:txBody>
      </p:sp>
      <p:pic>
        <p:nvPicPr>
          <p:cNvPr id="5" name="图片 4">
            <a:extLst>
              <a:ext uri="{FF2B5EF4-FFF2-40B4-BE49-F238E27FC236}">
                <a16:creationId xmlns:a16="http://schemas.microsoft.com/office/drawing/2014/main" xmlns="" id="{38595222-7D00-CF44-816A-F3364A37F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4233" y="1751769"/>
            <a:ext cx="6596895" cy="4965405"/>
          </a:xfrm>
          <a:prstGeom prst="rect">
            <a:avLst/>
          </a:prstGeom>
        </p:spPr>
      </p:pic>
    </p:spTree>
    <p:extLst>
      <p:ext uri="{BB962C8B-B14F-4D97-AF65-F5344CB8AC3E}">
        <p14:creationId xmlns:p14="http://schemas.microsoft.com/office/powerpoint/2010/main" val="5379388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业务管理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a:solidFill>
                  <a:schemeClr val="bg1"/>
                </a:solidFill>
                <a:latin typeface="Adobe 明體 Std L" panose="02020300000000000000" pitchFamily="18" charset="-128"/>
                <a:ea typeface="Adobe 明體 Std L" panose="02020300000000000000" pitchFamily="18" charset="-128"/>
              </a:rPr>
              <a:t>删除客户</a:t>
            </a:r>
          </a:p>
        </p:txBody>
      </p:sp>
      <p:pic>
        <p:nvPicPr>
          <p:cNvPr id="9" name="图片 8">
            <a:extLst>
              <a:ext uri="{FF2B5EF4-FFF2-40B4-BE49-F238E27FC236}">
                <a16:creationId xmlns:a16="http://schemas.microsoft.com/office/drawing/2014/main" xmlns="" id="{D248E2A9-C429-1D41-85AA-F08DF6F2FB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537" y="1751769"/>
            <a:ext cx="5032916" cy="3815275"/>
          </a:xfrm>
          <a:prstGeom prst="rect">
            <a:avLst/>
          </a:prstGeom>
        </p:spPr>
      </p:pic>
      <p:pic>
        <p:nvPicPr>
          <p:cNvPr id="11" name="图片 10">
            <a:extLst>
              <a:ext uri="{FF2B5EF4-FFF2-40B4-BE49-F238E27FC236}">
                <a16:creationId xmlns:a16="http://schemas.microsoft.com/office/drawing/2014/main" xmlns="" id="{1C656EA9-5463-DD4B-AF18-12325B5985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4964" y="1751769"/>
            <a:ext cx="5080962" cy="3815275"/>
          </a:xfrm>
          <a:prstGeom prst="rect">
            <a:avLst/>
          </a:prstGeom>
        </p:spPr>
      </p:pic>
      <p:sp>
        <p:nvSpPr>
          <p:cNvPr id="7" name="文本框 6">
            <a:extLst>
              <a:ext uri="{FF2B5EF4-FFF2-40B4-BE49-F238E27FC236}">
                <a16:creationId xmlns:a16="http://schemas.microsoft.com/office/drawing/2014/main" xmlns="" id="{C803B147-D733-A146-9BD9-29344B4A7D1E}"/>
              </a:ext>
            </a:extLst>
          </p:cNvPr>
          <p:cNvSpPr txBox="1"/>
          <p:nvPr/>
        </p:nvSpPr>
        <p:spPr>
          <a:xfrm>
            <a:off x="917911" y="5689653"/>
            <a:ext cx="4758466"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smtClean="0"/>
              <a:t>删除客户前</a:t>
            </a:r>
            <a:endParaRPr lang="en-US" altLang="zh-CN" dirty="0"/>
          </a:p>
        </p:txBody>
      </p:sp>
      <p:sp>
        <p:nvSpPr>
          <p:cNvPr id="10" name="文本框 9">
            <a:extLst>
              <a:ext uri="{FF2B5EF4-FFF2-40B4-BE49-F238E27FC236}">
                <a16:creationId xmlns:a16="http://schemas.microsoft.com/office/drawing/2014/main" xmlns="" id="{501CB78D-1C0D-2040-8ADE-64FFA137DCCB}"/>
              </a:ext>
            </a:extLst>
          </p:cNvPr>
          <p:cNvSpPr txBox="1"/>
          <p:nvPr/>
        </p:nvSpPr>
        <p:spPr>
          <a:xfrm>
            <a:off x="6301254" y="5689653"/>
            <a:ext cx="4928382"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smtClean="0"/>
              <a:t>删除客户后</a:t>
            </a:r>
            <a:endParaRPr lang="en-US" altLang="zh-CN" dirty="0"/>
          </a:p>
        </p:txBody>
      </p:sp>
    </p:spTree>
    <p:extLst>
      <p:ext uri="{BB962C8B-B14F-4D97-AF65-F5344CB8AC3E}">
        <p14:creationId xmlns:p14="http://schemas.microsoft.com/office/powerpoint/2010/main" val="1946428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265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业务管理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smtClean="0">
                <a:solidFill>
                  <a:schemeClr val="bg1"/>
                </a:solidFill>
                <a:latin typeface="Adobe 明體 Std L" panose="02020300000000000000" pitchFamily="18" charset="-128"/>
                <a:ea typeface="Adobe 明體 Std L" panose="02020300000000000000" pitchFamily="18" charset="-128"/>
              </a:rPr>
              <a:t>新增病例记录</a:t>
            </a:r>
            <a:r>
              <a:rPr lang="zh-CN" altLang="en-US" sz="2800" dirty="0">
                <a:solidFill>
                  <a:schemeClr val="bg1"/>
                </a:solidFill>
                <a:latin typeface="Adobe 明體 Std L" panose="02020300000000000000" pitchFamily="18" charset="-128"/>
                <a:ea typeface="Adobe 明體 Std L" panose="02020300000000000000" pitchFamily="18" charset="-128"/>
              </a:rPr>
              <a:t>失败</a:t>
            </a:r>
          </a:p>
        </p:txBody>
      </p:sp>
      <p:pic>
        <p:nvPicPr>
          <p:cNvPr id="4" name="图片 3">
            <a:extLst>
              <a:ext uri="{FF2B5EF4-FFF2-40B4-BE49-F238E27FC236}">
                <a16:creationId xmlns:a16="http://schemas.microsoft.com/office/drawing/2014/main" xmlns="" id="{414D0C83-E00E-1445-9BED-4B1CABCD24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4472" y="1751769"/>
            <a:ext cx="8056418" cy="4664242"/>
          </a:xfrm>
          <a:prstGeom prst="rect">
            <a:avLst/>
          </a:prstGeom>
        </p:spPr>
      </p:pic>
    </p:spTree>
    <p:extLst>
      <p:ext uri="{BB962C8B-B14F-4D97-AF65-F5344CB8AC3E}">
        <p14:creationId xmlns:p14="http://schemas.microsoft.com/office/powerpoint/2010/main" val="3527532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业务管理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smtClean="0">
                <a:solidFill>
                  <a:schemeClr val="bg1"/>
                </a:solidFill>
                <a:latin typeface="Adobe 明體 Std L" panose="02020300000000000000" pitchFamily="18" charset="-128"/>
                <a:ea typeface="Adobe 明體 Std L" panose="02020300000000000000" pitchFamily="18" charset="-128"/>
              </a:rPr>
              <a:t>新增病例记录</a:t>
            </a:r>
            <a:r>
              <a:rPr lang="zh-CN" altLang="en-US" sz="2800" dirty="0">
                <a:solidFill>
                  <a:schemeClr val="bg1"/>
                </a:solidFill>
                <a:latin typeface="Adobe 明體 Std L" panose="02020300000000000000" pitchFamily="18" charset="-128"/>
                <a:ea typeface="Adobe 明體 Std L" panose="02020300000000000000" pitchFamily="18" charset="-128"/>
              </a:rPr>
              <a:t>成功</a:t>
            </a:r>
          </a:p>
        </p:txBody>
      </p:sp>
      <p:pic>
        <p:nvPicPr>
          <p:cNvPr id="5" name="图片 4">
            <a:extLst>
              <a:ext uri="{FF2B5EF4-FFF2-40B4-BE49-F238E27FC236}">
                <a16:creationId xmlns:a16="http://schemas.microsoft.com/office/drawing/2014/main" xmlns="" id="{5C483E04-065A-DC4C-B930-2BBAD8DAED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3763" y="1751769"/>
            <a:ext cx="6237835" cy="4670211"/>
          </a:xfrm>
          <a:prstGeom prst="rect">
            <a:avLst/>
          </a:prstGeom>
        </p:spPr>
      </p:pic>
    </p:spTree>
    <p:extLst>
      <p:ext uri="{BB962C8B-B14F-4D97-AF65-F5344CB8AC3E}">
        <p14:creationId xmlns:p14="http://schemas.microsoft.com/office/powerpoint/2010/main" val="1665057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ED4A291D-C851-F24F-A38C-991260B09C6F}"/>
              </a:ext>
            </a:extLst>
          </p:cNvPr>
          <p:cNvSpPr txBox="1"/>
          <p:nvPr/>
        </p:nvSpPr>
        <p:spPr>
          <a:xfrm>
            <a:off x="917911" y="1228549"/>
            <a:ext cx="5603468" cy="523220"/>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业务管理</a:t>
            </a:r>
            <a:r>
              <a:rPr lang="en-US" altLang="zh-CN" sz="2800" dirty="0">
                <a:solidFill>
                  <a:schemeClr val="bg1"/>
                </a:solidFill>
                <a:latin typeface="Adobe 明體 Std L" panose="02020300000000000000" pitchFamily="18" charset="-128"/>
                <a:ea typeface="Adobe 明體 Std L" panose="02020300000000000000" pitchFamily="18" charset="-128"/>
              </a:rPr>
              <a:t>-</a:t>
            </a:r>
            <a:r>
              <a:rPr lang="zh-CN" altLang="en-US" sz="2800" dirty="0" smtClean="0">
                <a:solidFill>
                  <a:schemeClr val="bg1"/>
                </a:solidFill>
                <a:latin typeface="Adobe 明體 Std L" panose="02020300000000000000" pitchFamily="18" charset="-128"/>
                <a:ea typeface="Adobe 明體 Std L" panose="02020300000000000000" pitchFamily="18" charset="-128"/>
              </a:rPr>
              <a:t>查看病例记录</a:t>
            </a:r>
            <a:endParaRPr lang="zh-CN" altLang="en-US" sz="2800" dirty="0">
              <a:solidFill>
                <a:schemeClr val="bg1"/>
              </a:solidFill>
              <a:latin typeface="Adobe 明體 Std L" panose="02020300000000000000" pitchFamily="18" charset="-128"/>
              <a:ea typeface="Adobe 明體 Std L" panose="02020300000000000000" pitchFamily="18" charset="-128"/>
            </a:endParaRPr>
          </a:p>
        </p:txBody>
      </p:sp>
      <p:pic>
        <p:nvPicPr>
          <p:cNvPr id="5" name="图片 4">
            <a:extLst>
              <a:ext uri="{FF2B5EF4-FFF2-40B4-BE49-F238E27FC236}">
                <a16:creationId xmlns:a16="http://schemas.microsoft.com/office/drawing/2014/main" xmlns="" id="{54EFF34C-7026-8142-9C9A-E6359A9F0F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2773" y="1751769"/>
            <a:ext cx="6259816" cy="4706121"/>
          </a:xfrm>
          <a:prstGeom prst="rect">
            <a:avLst/>
          </a:prstGeom>
        </p:spPr>
      </p:pic>
    </p:spTree>
    <p:extLst>
      <p:ext uri="{BB962C8B-B14F-4D97-AF65-F5344CB8AC3E}">
        <p14:creationId xmlns:p14="http://schemas.microsoft.com/office/powerpoint/2010/main" val="1610252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A3CD38E9-5D39-DB45-B7A1-8276022252DA}"/>
              </a:ext>
            </a:extLst>
          </p:cNvPr>
          <p:cNvSpPr txBox="1"/>
          <p:nvPr/>
        </p:nvSpPr>
        <p:spPr>
          <a:xfrm>
            <a:off x="290674" y="1164490"/>
            <a:ext cx="7466315" cy="523220"/>
          </a:xfrm>
          <a:prstGeom prst="rect">
            <a:avLst/>
          </a:prstGeom>
          <a:noFill/>
        </p:spPr>
        <p:txBody>
          <a:bodyPr wrap="square" rtlCol="0">
            <a:spAutoFit/>
          </a:bodyPr>
          <a:lstStyle/>
          <a:p>
            <a:r>
              <a:rPr lang="en-US" altLang="zh-CN" sz="2800" dirty="0">
                <a:solidFill>
                  <a:schemeClr val="bg1"/>
                </a:solidFill>
                <a:latin typeface="Adobe 明體 Std L" panose="02020300000000000000" pitchFamily="18" charset="-128"/>
                <a:ea typeface="Adobe 明體 Std L" panose="02020300000000000000" pitchFamily="18" charset="-128"/>
              </a:rPr>
              <a:t>UI</a:t>
            </a:r>
            <a:r>
              <a:rPr lang="zh-CN" altLang="en-US" sz="2800" dirty="0">
                <a:solidFill>
                  <a:schemeClr val="bg1"/>
                </a:solidFill>
                <a:latin typeface="Adobe 明體 Std L" panose="02020300000000000000" pitchFamily="18" charset="-128"/>
                <a:ea typeface="Adobe 明體 Std L" panose="02020300000000000000" pitchFamily="18" charset="-128"/>
              </a:rPr>
              <a:t>的其他功能：注销、个人信息、退出、关于</a:t>
            </a:r>
          </a:p>
        </p:txBody>
      </p:sp>
      <p:pic>
        <p:nvPicPr>
          <p:cNvPr id="4" name="图片 3">
            <a:extLst>
              <a:ext uri="{FF2B5EF4-FFF2-40B4-BE49-F238E27FC236}">
                <a16:creationId xmlns:a16="http://schemas.microsoft.com/office/drawing/2014/main" xmlns="" id="{6C497130-C125-A644-BBFF-22C5337F87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239" y="1687710"/>
            <a:ext cx="3493810" cy="2401406"/>
          </a:xfrm>
          <a:prstGeom prst="rect">
            <a:avLst/>
          </a:prstGeom>
        </p:spPr>
      </p:pic>
      <p:pic>
        <p:nvPicPr>
          <p:cNvPr id="6" name="图片 5">
            <a:extLst>
              <a:ext uri="{FF2B5EF4-FFF2-40B4-BE49-F238E27FC236}">
                <a16:creationId xmlns:a16="http://schemas.microsoft.com/office/drawing/2014/main" xmlns="" id="{842437BF-61BC-4C44-9F6D-70CFD706CC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8871" y="4353861"/>
            <a:ext cx="3493810" cy="2332232"/>
          </a:xfrm>
          <a:prstGeom prst="rect">
            <a:avLst/>
          </a:prstGeom>
        </p:spPr>
      </p:pic>
      <p:pic>
        <p:nvPicPr>
          <p:cNvPr id="9" name="图片 8">
            <a:extLst>
              <a:ext uri="{FF2B5EF4-FFF2-40B4-BE49-F238E27FC236}">
                <a16:creationId xmlns:a16="http://schemas.microsoft.com/office/drawing/2014/main" xmlns="" id="{2630F222-6AF8-9048-B260-BB5510E23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6989" y="4353861"/>
            <a:ext cx="3588823" cy="2332232"/>
          </a:xfrm>
          <a:prstGeom prst="rect">
            <a:avLst/>
          </a:prstGeom>
        </p:spPr>
      </p:pic>
      <p:pic>
        <p:nvPicPr>
          <p:cNvPr id="11" name="图片 10">
            <a:extLst>
              <a:ext uri="{FF2B5EF4-FFF2-40B4-BE49-F238E27FC236}">
                <a16:creationId xmlns:a16="http://schemas.microsoft.com/office/drawing/2014/main" xmlns="" id="{063252F5-05BD-F64D-AB9C-E37EB6086C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1082" y="1641476"/>
            <a:ext cx="3561209" cy="2493873"/>
          </a:xfrm>
          <a:prstGeom prst="rect">
            <a:avLst/>
          </a:prstGeom>
        </p:spPr>
      </p:pic>
    </p:spTree>
    <p:extLst>
      <p:ext uri="{BB962C8B-B14F-4D97-AF65-F5344CB8AC3E}">
        <p14:creationId xmlns:p14="http://schemas.microsoft.com/office/powerpoint/2010/main" val="1039293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合 10"/>
          <p:cNvGrpSpPr>
            <a:grpSpLocks/>
          </p:cNvGrpSpPr>
          <p:nvPr/>
        </p:nvGrpSpPr>
        <p:grpSpPr bwMode="auto">
          <a:xfrm>
            <a:off x="4737100" y="1143000"/>
            <a:ext cx="3359150" cy="3359150"/>
            <a:chOff x="2893206" y="1750207"/>
            <a:chExt cx="3357587" cy="3357586"/>
          </a:xfrm>
        </p:grpSpPr>
        <p:sp>
          <p:nvSpPr>
            <p:cNvPr id="9" name="空心弧 8"/>
            <p:cNvSpPr/>
            <p:nvPr/>
          </p:nvSpPr>
          <p:spPr>
            <a:xfrm rot="16200000">
              <a:off x="2893207" y="1750207"/>
              <a:ext cx="3357586" cy="3357587"/>
            </a:xfrm>
            <a:prstGeom prst="blockArc">
              <a:avLst>
                <a:gd name="adj1" fmla="val 14110164"/>
                <a:gd name="adj2" fmla="val 44166"/>
                <a:gd name="adj3" fmla="val 1635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black"/>
                </a:solidFill>
                <a:latin typeface="Calibri"/>
                <a:ea typeface="宋体" panose="02010600030101010101" pitchFamily="2" charset="-122"/>
              </a:endParaRPr>
            </a:p>
          </p:txBody>
        </p:sp>
        <p:sp>
          <p:nvSpPr>
            <p:cNvPr id="10" name="空心弧 9"/>
            <p:cNvSpPr/>
            <p:nvPr/>
          </p:nvSpPr>
          <p:spPr>
            <a:xfrm rot="2076001">
              <a:off x="2893206" y="1750207"/>
              <a:ext cx="3357587" cy="3357586"/>
            </a:xfrm>
            <a:prstGeom prst="blockArc">
              <a:avLst>
                <a:gd name="adj1" fmla="val 14110164"/>
                <a:gd name="adj2" fmla="val 6665311"/>
                <a:gd name="adj3" fmla="val 1624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black"/>
                </a:solidFill>
                <a:latin typeface="Calibri"/>
                <a:ea typeface="宋体" panose="02010600030101010101" pitchFamily="2" charset="-122"/>
              </a:endParaRPr>
            </a:p>
          </p:txBody>
        </p:sp>
      </p:grpSp>
      <p:grpSp>
        <p:nvGrpSpPr>
          <p:cNvPr id="3" name="组合 26"/>
          <p:cNvGrpSpPr>
            <a:grpSpLocks/>
          </p:cNvGrpSpPr>
          <p:nvPr/>
        </p:nvGrpSpPr>
        <p:grpSpPr bwMode="auto">
          <a:xfrm>
            <a:off x="4738688" y="1143001"/>
            <a:ext cx="3357562" cy="3357563"/>
            <a:chOff x="2893206" y="1750207"/>
            <a:chExt cx="3357587" cy="3357586"/>
          </a:xfrm>
        </p:grpSpPr>
        <p:sp>
          <p:nvSpPr>
            <p:cNvPr id="28" name="空心弧 27"/>
            <p:cNvSpPr/>
            <p:nvPr/>
          </p:nvSpPr>
          <p:spPr>
            <a:xfrm rot="16200000">
              <a:off x="2893206" y="1750207"/>
              <a:ext cx="3357586" cy="3357587"/>
            </a:xfrm>
            <a:prstGeom prst="blockArc">
              <a:avLst>
                <a:gd name="adj1" fmla="val 14110164"/>
                <a:gd name="adj2" fmla="val 44166"/>
                <a:gd name="adj3" fmla="val 163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black"/>
                </a:solidFill>
                <a:latin typeface="Calibri"/>
                <a:ea typeface="宋体" panose="02010600030101010101" pitchFamily="2" charset="-122"/>
              </a:endParaRPr>
            </a:p>
          </p:txBody>
        </p:sp>
        <p:sp>
          <p:nvSpPr>
            <p:cNvPr id="29" name="空心弧 28"/>
            <p:cNvSpPr/>
            <p:nvPr/>
          </p:nvSpPr>
          <p:spPr>
            <a:xfrm rot="2076001">
              <a:off x="2893206" y="1750207"/>
              <a:ext cx="3357587" cy="3357586"/>
            </a:xfrm>
            <a:prstGeom prst="blockArc">
              <a:avLst>
                <a:gd name="adj1" fmla="val 14110164"/>
                <a:gd name="adj2" fmla="val 6665311"/>
                <a:gd name="adj3" fmla="val 1624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black"/>
                </a:solidFill>
                <a:latin typeface="Calibri"/>
                <a:ea typeface="宋体" panose="02010600030101010101" pitchFamily="2" charset="-122"/>
              </a:endParaRPr>
            </a:p>
          </p:txBody>
        </p:sp>
      </p:grpSp>
      <p:sp>
        <p:nvSpPr>
          <p:cNvPr id="79876" name="TextBox 29"/>
          <p:cNvSpPr txBox="1">
            <a:spLocks noChangeArrowheads="1"/>
          </p:cNvSpPr>
          <p:nvPr/>
        </p:nvSpPr>
        <p:spPr bwMode="auto">
          <a:xfrm>
            <a:off x="5713749" y="2357439"/>
            <a:ext cx="1430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5400" b="1" dirty="0">
                <a:solidFill>
                  <a:srgbClr val="FFFFFF"/>
                </a:solidFill>
                <a:latin typeface="Courier New" panose="02070309020205020404" pitchFamily="49" charset="0"/>
                <a:ea typeface="微软雅黑" pitchFamily="34" charset="-122"/>
                <a:cs typeface="Courier New" panose="02070309020205020404" pitchFamily="49" charset="0"/>
              </a:rPr>
              <a:t>END</a:t>
            </a:r>
            <a:endParaRPr lang="zh-CN" altLang="en-US" sz="5400" b="1" dirty="0">
              <a:solidFill>
                <a:srgbClr val="FFFFFF"/>
              </a:solidFill>
              <a:latin typeface="Courier New" panose="02070309020205020404" pitchFamily="49" charset="0"/>
              <a:ea typeface="微软雅黑" pitchFamily="34" charset="-122"/>
              <a:cs typeface="Courier New" panose="02070309020205020404" pitchFamily="49" charset="0"/>
            </a:endParaRPr>
          </a:p>
        </p:txBody>
      </p:sp>
      <p:sp>
        <p:nvSpPr>
          <p:cNvPr id="44" name="Text Box 7"/>
          <p:cNvSpPr txBox="1">
            <a:spLocks noChangeArrowheads="1"/>
          </p:cNvSpPr>
          <p:nvPr/>
        </p:nvSpPr>
        <p:spPr bwMode="auto">
          <a:xfrm>
            <a:off x="3140075" y="4809593"/>
            <a:ext cx="6553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en-US" altLang="zh-CN" sz="4000" b="1" dirty="0">
                <a:solidFill>
                  <a:srgbClr val="FF0000"/>
                </a:solidFill>
                <a:latin typeface="Courier New" panose="02070309020205020404" pitchFamily="49" charset="0"/>
                <a:cs typeface="Courier New" panose="02070309020205020404" pitchFamily="49" charset="0"/>
              </a:rPr>
              <a:t>TeamNo:</a:t>
            </a:r>
            <a:r>
              <a:rPr lang="en-US" altLang="zh-CN" sz="4000" b="1" dirty="0">
                <a:solidFill>
                  <a:schemeClr val="bg1"/>
                </a:solidFill>
                <a:latin typeface="Courier New" panose="02070309020205020404" pitchFamily="49" charset="0"/>
                <a:cs typeface="Courier New" panose="02070309020205020404" pitchFamily="49" charset="0"/>
              </a:rPr>
              <a:t>DB</a:t>
            </a:r>
            <a:r>
              <a:rPr lang="en-US" altLang="zh-CN" sz="4000" b="1" dirty="0">
                <a:solidFill>
                  <a:srgbClr val="FFFFFF"/>
                </a:solidFill>
                <a:latin typeface="Courier New" panose="02070309020205020404" pitchFamily="49" charset="0"/>
                <a:cs typeface="Courier New" panose="02070309020205020404" pitchFamily="49" charset="0"/>
              </a:rPr>
              <a:t>2019003</a:t>
            </a:r>
            <a:endParaRPr lang="en-US" altLang="zh-CN" sz="4000" b="1" dirty="0">
              <a:solidFill>
                <a:srgbClr val="FF0000"/>
              </a:solidFill>
              <a:latin typeface="Adobe 明體 Std L" panose="02020300000000000000" pitchFamily="18" charset="-128"/>
              <a:ea typeface="Adobe 明體 Std L" panose="02020300000000000000" pitchFamily="18" charset="-128"/>
              <a:cs typeface="Courier New" panose="02070309020205020404" pitchFamily="49" charset="0"/>
            </a:endParaRPr>
          </a:p>
        </p:txBody>
      </p:sp>
      <p:sp>
        <p:nvSpPr>
          <p:cNvPr id="11" name="Text Box 7"/>
          <p:cNvSpPr txBox="1">
            <a:spLocks noChangeArrowheads="1"/>
          </p:cNvSpPr>
          <p:nvPr/>
        </p:nvSpPr>
        <p:spPr bwMode="auto">
          <a:xfrm>
            <a:off x="1520114" y="5464377"/>
            <a:ext cx="97931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en-US" altLang="zh-CN" sz="4000" b="1" dirty="0" err="1">
                <a:solidFill>
                  <a:srgbClr val="FF0000"/>
                </a:solidFill>
                <a:latin typeface="Courier New" panose="02070309020205020404" pitchFamily="49" charset="0"/>
                <a:cs typeface="Courier New" panose="02070309020205020404" pitchFamily="49" charset="0"/>
              </a:rPr>
              <a:t>GitHub:</a:t>
            </a:r>
            <a:r>
              <a:rPr lang="en-US" altLang="zh-CN" sz="2800" b="1" dirty="0" err="1">
                <a:solidFill>
                  <a:schemeClr val="bg1"/>
                </a:solidFill>
                <a:latin typeface="Courier New" panose="02070309020205020404" pitchFamily="49" charset="0"/>
                <a:cs typeface="Courier New" panose="02070309020205020404" pitchFamily="49" charset="0"/>
              </a:rPr>
              <a:t>github.com</a:t>
            </a:r>
            <a:r>
              <a:rPr lang="en-US" altLang="zh-CN" sz="2800" b="1" dirty="0">
                <a:solidFill>
                  <a:schemeClr val="bg1"/>
                </a:solidFill>
                <a:latin typeface="Courier New" panose="02070309020205020404" pitchFamily="49" charset="0"/>
                <a:cs typeface="Courier New" panose="02070309020205020404" pitchFamily="49" charset="0"/>
              </a:rPr>
              <a:t>/</a:t>
            </a:r>
            <a:r>
              <a:rPr lang="en-US" altLang="zh-CN" sz="2800" b="1" dirty="0" err="1">
                <a:solidFill>
                  <a:schemeClr val="bg1"/>
                </a:solidFill>
                <a:latin typeface="Courier New" panose="02070309020205020404" pitchFamily="49" charset="0"/>
                <a:cs typeface="Courier New" panose="02070309020205020404" pitchFamily="49" charset="0"/>
              </a:rPr>
              <a:t>zhuzihao-hz</a:t>
            </a:r>
            <a:r>
              <a:rPr lang="en-US" altLang="zh-CN" sz="2800" b="1" dirty="0">
                <a:solidFill>
                  <a:schemeClr val="bg1"/>
                </a:solidFill>
                <a:latin typeface="Courier New" panose="02070309020205020404" pitchFamily="49" charset="0"/>
                <a:cs typeface="Courier New" panose="02070309020205020404" pitchFamily="49" charset="0"/>
              </a:rPr>
              <a:t>/</a:t>
            </a:r>
            <a:r>
              <a:rPr lang="en-US" altLang="zh-CN" sz="2800" b="1" dirty="0" err="1">
                <a:solidFill>
                  <a:schemeClr val="bg1"/>
                </a:solidFill>
                <a:latin typeface="Courier New" panose="02070309020205020404" pitchFamily="49" charset="0"/>
                <a:cs typeface="Courier New" panose="02070309020205020404" pitchFamily="49" charset="0"/>
              </a:rPr>
              <a:t>NursingHome</a:t>
            </a:r>
            <a:endParaRPr lang="en-US" altLang="zh-CN" sz="2800" b="1" dirty="0">
              <a:solidFill>
                <a:schemeClr val="bg1"/>
              </a:solidFill>
              <a:latin typeface="Adobe 明體 Std L" panose="02020300000000000000" pitchFamily="18" charset="-128"/>
              <a:ea typeface="Adobe 明體 Std L" panose="02020300000000000000" pitchFamily="18" charset="-128"/>
              <a:cs typeface="Courier New" panose="02070309020205020404" pitchFamily="49" charset="0"/>
            </a:endParaRPr>
          </a:p>
        </p:txBody>
      </p:sp>
    </p:spTree>
    <p:extLst>
      <p:ext uri="{BB962C8B-B14F-4D97-AF65-F5344CB8AC3E}">
        <p14:creationId xmlns:p14="http://schemas.microsoft.com/office/powerpoint/2010/main" val="1675457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wheel(2)">
                                      <p:cBhvr>
                                        <p:cTn id="7" dur="1000"/>
                                        <p:tgtEl>
                                          <p:spTgt spid="79876"/>
                                        </p:tgtEl>
                                      </p:cBhvr>
                                    </p:animEffect>
                                  </p:childTnLst>
                                </p:cTn>
                              </p:par>
                              <p:par>
                                <p:cTn id="8" presetID="2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edge">
                                      <p:cBhvr>
                                        <p:cTn id="10" dur="1000"/>
                                        <p:tgtEl>
                                          <p:spTgt spid="2"/>
                                        </p:tgtEl>
                                      </p:cBhvr>
                                    </p:animEffect>
                                  </p:childTnLst>
                                </p:cTn>
                              </p:par>
                              <p:par>
                                <p:cTn id="11" presetID="8" presetClass="emph" presetSubtype="0" repeatCount="indefinite" fill="hold" nodeType="withEffect">
                                  <p:stCondLst>
                                    <p:cond delay="700"/>
                                  </p:stCondLst>
                                  <p:childTnLst>
                                    <p:animRot by="-21600000">
                                      <p:cBhvr>
                                        <p:cTn id="12" dur="1000" fill="hold"/>
                                        <p:tgtEl>
                                          <p:spTgt spid="2"/>
                                        </p:tgtEl>
                                        <p:attrNameLst>
                                          <p:attrName>r</p:attrName>
                                        </p:attrNameLst>
                                      </p:cBhvr>
                                    </p:animRot>
                                  </p:childTnLst>
                                </p:cTn>
                              </p:par>
                              <p:par>
                                <p:cTn id="13" presetID="10" presetClass="entr" presetSubtype="0" fill="hold" nodeType="withEffect">
                                  <p:stCondLst>
                                    <p:cond delay="7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8" presetClass="emph" presetSubtype="0" repeatCount="indefinite" fill="hold" nodeType="withEffect">
                                  <p:stCondLst>
                                    <p:cond delay="1200"/>
                                  </p:stCondLst>
                                  <p:childTnLst>
                                    <p:animRot by="-21600000">
                                      <p:cBhvr>
                                        <p:cTn id="17" dur="1000" fill="hold"/>
                                        <p:tgtEl>
                                          <p:spTgt spid="3"/>
                                        </p:tgtEl>
                                        <p:attrNameLst>
                                          <p:attrName>r</p:attrName>
                                        </p:attrNameLst>
                                      </p:cBhvr>
                                    </p:animRot>
                                  </p:childTnLst>
                                </p:cTn>
                              </p:par>
                              <p:par>
                                <p:cTn id="18" presetID="19" presetClass="entr" presetSubtype="10" fill="hold" grpId="0" nodeType="withEffect">
                                  <p:stCondLst>
                                    <p:cond delay="1700"/>
                                  </p:stCondLst>
                                  <p:iterate type="lt">
                                    <p:tmPct val="10000"/>
                                  </p:iterate>
                                  <p:childTnLst>
                                    <p:set>
                                      <p:cBhvr>
                                        <p:cTn id="19" dur="1" fill="hold">
                                          <p:stCondLst>
                                            <p:cond delay="0"/>
                                          </p:stCondLst>
                                        </p:cTn>
                                        <p:tgtEl>
                                          <p:spTgt spid="44"/>
                                        </p:tgtEl>
                                        <p:attrNameLst>
                                          <p:attrName>style.visibility</p:attrName>
                                        </p:attrNameLst>
                                      </p:cBhvr>
                                      <p:to>
                                        <p:strVal val="visible"/>
                                      </p:to>
                                    </p:set>
                                    <p:anim calcmode="lin" valueType="num">
                                      <p:cBhvr>
                                        <p:cTn id="20" dur="1000" fill="hold"/>
                                        <p:tgtEl>
                                          <p:spTgt spid="44"/>
                                        </p:tgtEl>
                                        <p:attrNameLst>
                                          <p:attrName>ppt_w</p:attrName>
                                        </p:attrNameLst>
                                      </p:cBhvr>
                                      <p:tavLst>
                                        <p:tav tm="0" fmla="#ppt_w*sin(2.5*pi*$)">
                                          <p:val>
                                            <p:fltVal val="0"/>
                                          </p:val>
                                        </p:tav>
                                        <p:tav tm="100000">
                                          <p:val>
                                            <p:fltVal val="1"/>
                                          </p:val>
                                        </p:tav>
                                      </p:tavLst>
                                    </p:anim>
                                    <p:anim calcmode="lin" valueType="num">
                                      <p:cBhvr>
                                        <p:cTn id="21" dur="1000" fill="hold"/>
                                        <p:tgtEl>
                                          <p:spTgt spid="44"/>
                                        </p:tgtEl>
                                        <p:attrNameLst>
                                          <p:attrName>ppt_h</p:attrName>
                                        </p:attrNameLst>
                                      </p:cBhvr>
                                      <p:tavLst>
                                        <p:tav tm="0">
                                          <p:val>
                                            <p:strVal val="#ppt_h"/>
                                          </p:val>
                                        </p:tav>
                                        <p:tav tm="100000">
                                          <p:val>
                                            <p:strVal val="#ppt_h"/>
                                          </p:val>
                                        </p:tav>
                                      </p:tavLst>
                                    </p:anim>
                                  </p:childTnLst>
                                </p:cTn>
                              </p:par>
                              <p:par>
                                <p:cTn id="22" presetID="8" presetClass="emph" presetSubtype="0" fill="hold" grpId="1" nodeType="withEffect">
                                  <p:stCondLst>
                                    <p:cond delay="1700"/>
                                  </p:stCondLst>
                                  <p:iterate type="lt">
                                    <p:tmPct val="10000"/>
                                  </p:iterate>
                                  <p:childTnLst>
                                    <p:animRot by="21600000">
                                      <p:cBhvr>
                                        <p:cTn id="23" dur="1000" fill="hold"/>
                                        <p:tgtEl>
                                          <p:spTgt spid="44"/>
                                        </p:tgtEl>
                                        <p:attrNameLst>
                                          <p:attrName>r</p:attrName>
                                        </p:attrNameLst>
                                      </p:cBhvr>
                                    </p:animRot>
                                  </p:childTnLst>
                                </p:cTn>
                              </p:par>
                              <p:par>
                                <p:cTn id="24" presetID="2" presetClass="entr" presetSubtype="9" fill="hold" grpId="2" nodeType="withEffect">
                                  <p:stCondLst>
                                    <p:cond delay="1700"/>
                                  </p:stCondLst>
                                  <p:iterate type="lt">
                                    <p:tmPct val="10000"/>
                                  </p:iterate>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1000" fill="hold"/>
                                        <p:tgtEl>
                                          <p:spTgt spid="44"/>
                                        </p:tgtEl>
                                        <p:attrNameLst>
                                          <p:attrName>ppt_x</p:attrName>
                                        </p:attrNameLst>
                                      </p:cBhvr>
                                      <p:tavLst>
                                        <p:tav tm="0">
                                          <p:val>
                                            <p:strVal val="0-#ppt_w/2"/>
                                          </p:val>
                                        </p:tav>
                                        <p:tav tm="100000">
                                          <p:val>
                                            <p:strVal val="#ppt_x"/>
                                          </p:val>
                                        </p:tav>
                                      </p:tavLst>
                                    </p:anim>
                                    <p:anim calcmode="lin" valueType="num">
                                      <p:cBhvr additive="base">
                                        <p:cTn id="27" dur="1000" fill="hold"/>
                                        <p:tgtEl>
                                          <p:spTgt spid="44"/>
                                        </p:tgtEl>
                                        <p:attrNameLst>
                                          <p:attrName>ppt_y</p:attrName>
                                        </p:attrNameLst>
                                      </p:cBhvr>
                                      <p:tavLst>
                                        <p:tav tm="0">
                                          <p:val>
                                            <p:strVal val="0-#ppt_h/2"/>
                                          </p:val>
                                        </p:tav>
                                        <p:tav tm="100000">
                                          <p:val>
                                            <p:strVal val="#ppt_y"/>
                                          </p:val>
                                        </p:tav>
                                      </p:tavLst>
                                    </p:anim>
                                  </p:childTnLst>
                                </p:cTn>
                              </p:par>
                            </p:childTnLst>
                          </p:cTn>
                        </p:par>
                        <p:par>
                          <p:cTn id="28" fill="hold">
                            <p:stCondLst>
                              <p:cond delay="4200"/>
                            </p:stCondLst>
                            <p:childTnLst>
                              <p:par>
                                <p:cTn id="29" presetID="19" presetClass="entr" presetSubtype="10" fill="hold" grpId="0" nodeType="afterEffect">
                                  <p:stCondLst>
                                    <p:cond delay="0"/>
                                  </p:stCondLst>
                                  <p:iterate type="lt">
                                    <p:tmPct val="10000"/>
                                  </p:iterate>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fmla="#ppt_w*sin(2.5*pi*$)">
                                          <p:val>
                                            <p:fltVal val="0"/>
                                          </p:val>
                                        </p:tav>
                                        <p:tav tm="100000">
                                          <p:val>
                                            <p:fltVal val="1"/>
                                          </p:val>
                                        </p:tav>
                                      </p:tavLst>
                                    </p:anim>
                                    <p:anim calcmode="lin" valueType="num">
                                      <p:cBhvr>
                                        <p:cTn id="32" dur="1000" fill="hold"/>
                                        <p:tgtEl>
                                          <p:spTgt spid="11"/>
                                        </p:tgtEl>
                                        <p:attrNameLst>
                                          <p:attrName>ppt_h</p:attrName>
                                        </p:attrNameLst>
                                      </p:cBhvr>
                                      <p:tavLst>
                                        <p:tav tm="0">
                                          <p:val>
                                            <p:strVal val="#ppt_h"/>
                                          </p:val>
                                        </p:tav>
                                        <p:tav tm="100000">
                                          <p:val>
                                            <p:strVal val="#ppt_h"/>
                                          </p:val>
                                        </p:tav>
                                      </p:tavLst>
                                    </p:anim>
                                  </p:childTnLst>
                                </p:cTn>
                              </p:par>
                              <p:par>
                                <p:cTn id="33" presetID="8" presetClass="emph" presetSubtype="0" fill="hold" grpId="1" nodeType="withEffect">
                                  <p:stCondLst>
                                    <p:cond delay="0"/>
                                  </p:stCondLst>
                                  <p:iterate type="lt">
                                    <p:tmPct val="10000"/>
                                  </p:iterate>
                                  <p:childTnLst>
                                    <p:animRot by="21600000">
                                      <p:cBhvr>
                                        <p:cTn id="34" dur="1000" fill="hold"/>
                                        <p:tgtEl>
                                          <p:spTgt spid="11"/>
                                        </p:tgtEl>
                                        <p:attrNameLst>
                                          <p:attrName>r</p:attrName>
                                        </p:attrNameLst>
                                      </p:cBhvr>
                                    </p:animRot>
                                  </p:childTnLst>
                                </p:cTn>
                              </p:par>
                              <p:par>
                                <p:cTn id="35" presetID="2" presetClass="entr" presetSubtype="9" fill="hold" grpId="2" nodeType="withEffect">
                                  <p:stCondLst>
                                    <p:cond delay="0"/>
                                  </p:stCondLst>
                                  <p:iterate type="lt">
                                    <p:tmPct val="10000"/>
                                  </p:iterate>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1000" fill="hold"/>
                                        <p:tgtEl>
                                          <p:spTgt spid="11"/>
                                        </p:tgtEl>
                                        <p:attrNameLst>
                                          <p:attrName>ppt_x</p:attrName>
                                        </p:attrNameLst>
                                      </p:cBhvr>
                                      <p:tavLst>
                                        <p:tav tm="0">
                                          <p:val>
                                            <p:strVal val="0-#ppt_w/2"/>
                                          </p:val>
                                        </p:tav>
                                        <p:tav tm="100000">
                                          <p:val>
                                            <p:strVal val="#ppt_x"/>
                                          </p:val>
                                        </p:tav>
                                      </p:tavLst>
                                    </p:anim>
                                    <p:anim calcmode="lin" valueType="num">
                                      <p:cBhvr additive="base">
                                        <p:cTn id="38"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p:bldP spid="44" grpId="0"/>
      <p:bldP spid="44" grpId="1"/>
      <p:bldP spid="44" grpId="2"/>
      <p:bldP spid="11" grpId="0"/>
      <p:bldP spid="11" grpId="1"/>
      <p:bldP spid="11"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背景介绍</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p:cNvSpPr txBox="1"/>
          <p:nvPr/>
        </p:nvSpPr>
        <p:spPr>
          <a:xfrm>
            <a:off x="422378" y="1615626"/>
            <a:ext cx="11498483" cy="2677656"/>
          </a:xfrm>
          <a:prstGeom prst="rect">
            <a:avLst/>
          </a:prstGeom>
          <a:noFill/>
        </p:spPr>
        <p:txBody>
          <a:bodyPr wrap="square" rtlCol="0">
            <a:spAutoFit/>
          </a:bodyPr>
          <a:lstStyle/>
          <a:p>
            <a:r>
              <a:rPr lang="zh-CN" altLang="en-US" sz="2800" dirty="0">
                <a:solidFill>
                  <a:schemeClr val="bg1"/>
                </a:solidFill>
                <a:latin typeface="Adobe 明體 Std L" panose="02020300000000000000" pitchFamily="18" charset="-128"/>
                <a:ea typeface="Adobe 明體 Std L" panose="02020300000000000000" pitchFamily="18" charset="-128"/>
              </a:rPr>
              <a:t>        当今社会正处于风云剧变的互联网时代，互联网以及计算机应用可以化简原本繁重的工作，提高工作效率和工作精准度。伴随着我国人口红利的消失，养老问题随之而来。而解决这一问题的关键在于建设规模化的先进养老院。在养老院的办公体系中，一套完备的数据库系统不仅在一定程度上提高办公人员的工作效率，同时也大大节约了人力和物力的成本。为此，我们小组设计了一款具有普适性的养老院数据库系统。</a:t>
            </a:r>
          </a:p>
        </p:txBody>
      </p:sp>
    </p:spTree>
    <p:extLst>
      <p:ext uri="{BB962C8B-B14F-4D97-AF65-F5344CB8AC3E}">
        <p14:creationId xmlns:p14="http://schemas.microsoft.com/office/powerpoint/2010/main" val="321140226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技术架构</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grpSp>
        <p:nvGrpSpPr>
          <p:cNvPr id="24" name="组合 23"/>
          <p:cNvGrpSpPr/>
          <p:nvPr/>
        </p:nvGrpSpPr>
        <p:grpSpPr>
          <a:xfrm>
            <a:off x="997195" y="1562335"/>
            <a:ext cx="10122731" cy="4740294"/>
            <a:chOff x="997195" y="1562335"/>
            <a:chExt cx="10122731" cy="4740294"/>
          </a:xfrm>
        </p:grpSpPr>
        <p:sp>
          <p:nvSpPr>
            <p:cNvPr id="3" name="圆角矩形 2"/>
            <p:cNvSpPr/>
            <p:nvPr/>
          </p:nvSpPr>
          <p:spPr>
            <a:xfrm>
              <a:off x="2585782" y="1778313"/>
              <a:ext cx="1974655" cy="10097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Courier New" panose="02070309020205020404" pitchFamily="49" charset="0"/>
                  <a:cs typeface="Courier New" panose="02070309020205020404" pitchFamily="49" charset="0"/>
                </a:rPr>
                <a:t>Server</a:t>
              </a:r>
              <a:endParaRPr lang="zh-CN" altLang="en-US" sz="3600" b="1" dirty="0">
                <a:latin typeface="Courier New" panose="02070309020205020404" pitchFamily="49" charset="0"/>
                <a:cs typeface="Courier New" panose="02070309020205020404" pitchFamily="49" charset="0"/>
              </a:endParaRPr>
            </a:p>
          </p:txBody>
        </p:sp>
        <p:sp>
          <p:nvSpPr>
            <p:cNvPr id="6" name="圆角矩形 5"/>
            <p:cNvSpPr/>
            <p:nvPr/>
          </p:nvSpPr>
          <p:spPr>
            <a:xfrm>
              <a:off x="7604925" y="3427600"/>
              <a:ext cx="1974655" cy="10097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Courier New" panose="02070309020205020404" pitchFamily="49" charset="0"/>
                  <a:cs typeface="Courier New" panose="02070309020205020404" pitchFamily="49" charset="0"/>
                </a:rPr>
                <a:t>JDBC</a:t>
              </a:r>
              <a:endParaRPr lang="zh-CN" altLang="en-US" b="1" dirty="0">
                <a:latin typeface="Courier New" panose="02070309020205020404" pitchFamily="49" charset="0"/>
                <a:cs typeface="Courier New" panose="02070309020205020404" pitchFamily="49" charset="0"/>
              </a:endParaRPr>
            </a:p>
          </p:txBody>
        </p:sp>
        <p:sp>
          <p:nvSpPr>
            <p:cNvPr id="7" name="圆角矩形 6"/>
            <p:cNvSpPr/>
            <p:nvPr/>
          </p:nvSpPr>
          <p:spPr>
            <a:xfrm>
              <a:off x="7604926" y="1778313"/>
              <a:ext cx="1974655" cy="10097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Courier New" panose="02070309020205020404" pitchFamily="49" charset="0"/>
                  <a:cs typeface="Courier New" panose="02070309020205020404" pitchFamily="49" charset="0"/>
                </a:rPr>
                <a:t>MySQL</a:t>
              </a:r>
              <a:endParaRPr lang="zh-CN" altLang="en-US" b="1" dirty="0">
                <a:latin typeface="Courier New" panose="02070309020205020404" pitchFamily="49" charset="0"/>
                <a:cs typeface="Courier New" panose="02070309020205020404" pitchFamily="49" charset="0"/>
              </a:endParaRPr>
            </a:p>
          </p:txBody>
        </p:sp>
        <p:sp>
          <p:nvSpPr>
            <p:cNvPr id="8" name="圆角矩形 7"/>
            <p:cNvSpPr/>
            <p:nvPr/>
          </p:nvSpPr>
          <p:spPr>
            <a:xfrm>
              <a:off x="7604924" y="5076887"/>
              <a:ext cx="1974655" cy="10097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Courier New" panose="02070309020205020404" pitchFamily="49" charset="0"/>
                  <a:cs typeface="Courier New" panose="02070309020205020404" pitchFamily="49" charset="0"/>
                </a:rPr>
                <a:t>JavaFx</a:t>
              </a:r>
              <a:endParaRPr lang="zh-CN" altLang="en-US" b="1" dirty="0">
                <a:latin typeface="Courier New" panose="02070309020205020404" pitchFamily="49" charset="0"/>
                <a:cs typeface="Courier New" panose="02070309020205020404" pitchFamily="49" charset="0"/>
              </a:endParaRPr>
            </a:p>
          </p:txBody>
        </p:sp>
        <p:sp>
          <p:nvSpPr>
            <p:cNvPr id="9" name="圆角矩形 8"/>
            <p:cNvSpPr/>
            <p:nvPr/>
          </p:nvSpPr>
          <p:spPr>
            <a:xfrm>
              <a:off x="2585782" y="5076886"/>
              <a:ext cx="1974655" cy="10097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Courier New" panose="02070309020205020404" pitchFamily="49" charset="0"/>
                  <a:cs typeface="Courier New" panose="02070309020205020404" pitchFamily="49" charset="0"/>
                </a:rPr>
                <a:t>Client</a:t>
              </a:r>
              <a:endParaRPr lang="zh-CN" altLang="en-US" b="1" dirty="0">
                <a:latin typeface="Courier New" panose="02070309020205020404" pitchFamily="49" charset="0"/>
                <a:cs typeface="Courier New" panose="02070309020205020404" pitchFamily="49" charset="0"/>
              </a:endParaRPr>
            </a:p>
          </p:txBody>
        </p:sp>
        <p:sp>
          <p:nvSpPr>
            <p:cNvPr id="10" name="上下箭头 9"/>
            <p:cNvSpPr/>
            <p:nvPr/>
          </p:nvSpPr>
          <p:spPr>
            <a:xfrm>
              <a:off x="3434094" y="2952869"/>
              <a:ext cx="278030" cy="1959227"/>
            </a:xfrm>
            <a:prstGeom prst="upDownArrow">
              <a:avLst>
                <a:gd name="adj1" fmla="val 29823"/>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下箭头 11"/>
            <p:cNvSpPr/>
            <p:nvPr/>
          </p:nvSpPr>
          <p:spPr>
            <a:xfrm>
              <a:off x="8453236" y="2894668"/>
              <a:ext cx="278030" cy="426343"/>
            </a:xfrm>
            <a:prstGeom prst="upDownArrow">
              <a:avLst>
                <a:gd name="adj1" fmla="val 25787"/>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下箭头 12"/>
            <p:cNvSpPr/>
            <p:nvPr/>
          </p:nvSpPr>
          <p:spPr>
            <a:xfrm>
              <a:off x="8453236" y="4543955"/>
              <a:ext cx="278030" cy="426343"/>
            </a:xfrm>
            <a:prstGeom prst="upDownArrow">
              <a:avLst>
                <a:gd name="adj1" fmla="val 25787"/>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箭头 13"/>
            <p:cNvSpPr/>
            <p:nvPr/>
          </p:nvSpPr>
          <p:spPr>
            <a:xfrm>
              <a:off x="4856116" y="2120511"/>
              <a:ext cx="2453130" cy="325369"/>
            </a:xfrm>
            <a:prstGeom prst="leftArrow">
              <a:avLst>
                <a:gd name="adj1" fmla="val 28178"/>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左箭头 14"/>
            <p:cNvSpPr/>
            <p:nvPr/>
          </p:nvSpPr>
          <p:spPr>
            <a:xfrm>
              <a:off x="4856115" y="5419084"/>
              <a:ext cx="2453130" cy="325369"/>
            </a:xfrm>
            <a:prstGeom prst="leftArrow">
              <a:avLst>
                <a:gd name="adj1" fmla="val 28178"/>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712124" y="3079791"/>
              <a:ext cx="677108" cy="1705383"/>
            </a:xfrm>
            <a:prstGeom prst="rect">
              <a:avLst/>
            </a:prstGeom>
            <a:noFill/>
          </p:spPr>
          <p:txBody>
            <a:bodyPr vert="eaVert" wrap="square" rtlCol="0">
              <a:spAutoFit/>
            </a:bodyPr>
            <a:lstStyle/>
            <a:p>
              <a:r>
                <a:rPr lang="en-US" altLang="zh-CN" sz="3200" b="1" dirty="0">
                  <a:solidFill>
                    <a:schemeClr val="bg1"/>
                  </a:solidFill>
                  <a:latin typeface="Courier New" panose="02070309020205020404" pitchFamily="49" charset="0"/>
                  <a:cs typeface="Courier New" panose="02070309020205020404" pitchFamily="49" charset="0"/>
                </a:rPr>
                <a:t>C\S</a:t>
              </a:r>
              <a:r>
                <a:rPr lang="zh-CN" altLang="en-US" sz="3200" b="1" dirty="0">
                  <a:solidFill>
                    <a:schemeClr val="bg1"/>
                  </a:solidFill>
                  <a:latin typeface="Adobe 明體 Std L" panose="02020300000000000000" pitchFamily="18" charset="-128"/>
                  <a:ea typeface="Adobe 明體 Std L" panose="02020300000000000000" pitchFamily="18" charset="-128"/>
                </a:rPr>
                <a:t>架构</a:t>
              </a:r>
            </a:p>
          </p:txBody>
        </p:sp>
        <p:sp>
          <p:nvSpPr>
            <p:cNvPr id="17" name="圆角矩形 16"/>
            <p:cNvSpPr/>
            <p:nvPr/>
          </p:nvSpPr>
          <p:spPr>
            <a:xfrm>
              <a:off x="1982726" y="1562335"/>
              <a:ext cx="3180766" cy="4740294"/>
            </a:xfrm>
            <a:prstGeom prst="roundRect">
              <a:avLst/>
            </a:prstGeom>
            <a:noFill/>
            <a:ln w="762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7001868" y="1562335"/>
              <a:ext cx="3180766" cy="4740294"/>
            </a:xfrm>
            <a:prstGeom prst="roundRect">
              <a:avLst/>
            </a:prstGeom>
            <a:noFill/>
            <a:ln w="762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354973" y="3209207"/>
              <a:ext cx="764953" cy="1446550"/>
            </a:xfrm>
            <a:prstGeom prst="rect">
              <a:avLst/>
            </a:prstGeom>
          </p:spPr>
          <p:txBody>
            <a:bodyPr wrap="none">
              <a:spAutoFit/>
            </a:bodyPr>
            <a:lstStyle/>
            <a:p>
              <a:r>
                <a:rPr lang="zh-CN" altLang="en-US" sz="4400" b="1" dirty="0">
                  <a:solidFill>
                    <a:srgbClr val="FFFFFF"/>
                  </a:solidFill>
                  <a:latin typeface="Adobe 明體 Std L" panose="02020300000000000000" pitchFamily="18" charset="-128"/>
                  <a:ea typeface="Adobe 明體 Std L" panose="02020300000000000000" pitchFamily="18" charset="-128"/>
                </a:rPr>
                <a:t>技</a:t>
              </a:r>
              <a:endParaRPr lang="en-US" altLang="zh-CN" sz="4400" b="1" dirty="0">
                <a:solidFill>
                  <a:srgbClr val="FFFFFF"/>
                </a:solidFill>
                <a:latin typeface="Adobe 明體 Std L" panose="02020300000000000000" pitchFamily="18" charset="-128"/>
                <a:ea typeface="Adobe 明體 Std L" panose="02020300000000000000" pitchFamily="18" charset="-128"/>
              </a:endParaRPr>
            </a:p>
            <a:p>
              <a:r>
                <a:rPr lang="zh-CN" altLang="en-US" sz="4400" b="1" dirty="0">
                  <a:solidFill>
                    <a:srgbClr val="FFFFFF"/>
                  </a:solidFill>
                  <a:latin typeface="Adobe 明體 Std L" panose="02020300000000000000" pitchFamily="18" charset="-128"/>
                  <a:ea typeface="Adobe 明體 Std L" panose="02020300000000000000" pitchFamily="18" charset="-128"/>
                </a:rPr>
                <a:t>术</a:t>
              </a:r>
              <a:endParaRPr lang="zh-CN" altLang="en-US" sz="1400" dirty="0"/>
            </a:p>
          </p:txBody>
        </p:sp>
        <p:sp>
          <p:nvSpPr>
            <p:cNvPr id="23" name="矩形 22"/>
            <p:cNvSpPr/>
            <p:nvPr/>
          </p:nvSpPr>
          <p:spPr>
            <a:xfrm>
              <a:off x="997195" y="3209207"/>
              <a:ext cx="764953" cy="1446550"/>
            </a:xfrm>
            <a:prstGeom prst="rect">
              <a:avLst/>
            </a:prstGeom>
          </p:spPr>
          <p:txBody>
            <a:bodyPr wrap="none">
              <a:spAutoFit/>
            </a:bodyPr>
            <a:lstStyle/>
            <a:p>
              <a:r>
                <a:rPr lang="zh-CN" altLang="en-US" sz="4400" b="1" dirty="0">
                  <a:solidFill>
                    <a:srgbClr val="FFFFFF"/>
                  </a:solidFill>
                  <a:latin typeface="Adobe 明體 Std L" panose="02020300000000000000" pitchFamily="18" charset="-128"/>
                  <a:ea typeface="Adobe 明體 Std L" panose="02020300000000000000" pitchFamily="18" charset="-128"/>
                </a:rPr>
                <a:t>架</a:t>
              </a:r>
              <a:endParaRPr lang="en-US" altLang="zh-CN" sz="4400" b="1" dirty="0">
                <a:solidFill>
                  <a:srgbClr val="FFFFFF"/>
                </a:solidFill>
                <a:latin typeface="Adobe 明體 Std L" panose="02020300000000000000" pitchFamily="18" charset="-128"/>
                <a:ea typeface="Adobe 明體 Std L" panose="02020300000000000000" pitchFamily="18" charset="-128"/>
              </a:endParaRPr>
            </a:p>
            <a:p>
              <a:r>
                <a:rPr lang="zh-CN" altLang="en-US" sz="4400" b="1" dirty="0">
                  <a:solidFill>
                    <a:srgbClr val="FFFFFF"/>
                  </a:solidFill>
                  <a:latin typeface="Adobe 明體 Std L" panose="02020300000000000000" pitchFamily="18" charset="-128"/>
                  <a:ea typeface="Adobe 明體 Std L" panose="02020300000000000000" pitchFamily="18" charset="-128"/>
                </a:rPr>
                <a:t>构</a:t>
              </a:r>
              <a:endParaRPr lang="en-US" altLang="zh-CN" sz="4400" b="1" dirty="0">
                <a:solidFill>
                  <a:srgbClr val="FFFFFF"/>
                </a:solidFill>
                <a:latin typeface="Adobe 明體 Std L" panose="02020300000000000000" pitchFamily="18" charset="-128"/>
                <a:ea typeface="Adobe 明體 Std L" panose="02020300000000000000" pitchFamily="18" charset="-128"/>
              </a:endParaRPr>
            </a:p>
          </p:txBody>
        </p:sp>
      </p:grpSp>
    </p:spTree>
    <p:extLst>
      <p:ext uri="{BB962C8B-B14F-4D97-AF65-F5344CB8AC3E}">
        <p14:creationId xmlns:p14="http://schemas.microsoft.com/office/powerpoint/2010/main" val="198377749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par>
                          <p:cTn id="12" fill="hold">
                            <p:stCondLst>
                              <p:cond delay="650"/>
                            </p:stCondLst>
                            <p:childTnLst>
                              <p:par>
                                <p:cTn id="13" presetID="2" presetClass="entr" presetSubtype="4"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产品概述</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5" name="矩形 4">
            <a:extLst>
              <a:ext uri="{FF2B5EF4-FFF2-40B4-BE49-F238E27FC236}">
                <a16:creationId xmlns:a16="http://schemas.microsoft.com/office/drawing/2014/main" xmlns="" id="{67DD9505-2DA0-A24A-AD35-9F1DBE1D9A08}"/>
              </a:ext>
            </a:extLst>
          </p:cNvPr>
          <p:cNvSpPr/>
          <p:nvPr/>
        </p:nvSpPr>
        <p:spPr>
          <a:xfrm>
            <a:off x="5542002" y="3244334"/>
            <a:ext cx="1107996" cy="369332"/>
          </a:xfrm>
          <a:prstGeom prst="rect">
            <a:avLst/>
          </a:prstGeom>
        </p:spPr>
        <p:txBody>
          <a:bodyPr wrap="none">
            <a:spAutoFit/>
          </a:bodyPr>
          <a:lstStyle/>
          <a:p>
            <a:pPr algn="ctr"/>
            <a:r>
              <a:rPr lang="zh-CN" altLang="en-US" dirty="0">
                <a:latin typeface="宋体" panose="02010600030101010101" pitchFamily="2" charset="-122"/>
                <a:ea typeface="宋体" panose="02010600030101010101" pitchFamily="2" charset="-122"/>
              </a:rPr>
              <a:t>系统用户</a:t>
            </a:r>
          </a:p>
        </p:txBody>
      </p:sp>
      <p:sp>
        <p:nvSpPr>
          <p:cNvPr id="174" name="矩形 173">
            <a:extLst>
              <a:ext uri="{FF2B5EF4-FFF2-40B4-BE49-F238E27FC236}">
                <a16:creationId xmlns:a16="http://schemas.microsoft.com/office/drawing/2014/main" xmlns="" id="{C8F5F483-5AB0-C740-9243-E3166F0C77A7}"/>
              </a:ext>
            </a:extLst>
          </p:cNvPr>
          <p:cNvSpPr/>
          <p:nvPr/>
        </p:nvSpPr>
        <p:spPr>
          <a:xfrm>
            <a:off x="2850104" y="3231813"/>
            <a:ext cx="1261288" cy="48605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医务人员</a:t>
            </a:r>
          </a:p>
        </p:txBody>
      </p:sp>
      <p:sp>
        <p:nvSpPr>
          <p:cNvPr id="175" name="矩形 174">
            <a:extLst>
              <a:ext uri="{FF2B5EF4-FFF2-40B4-BE49-F238E27FC236}">
                <a16:creationId xmlns:a16="http://schemas.microsoft.com/office/drawing/2014/main" xmlns="" id="{E3BB8371-ECAF-6F42-BD6C-265467232C89}"/>
              </a:ext>
            </a:extLst>
          </p:cNvPr>
          <p:cNvSpPr/>
          <p:nvPr/>
        </p:nvSpPr>
        <p:spPr>
          <a:xfrm>
            <a:off x="5211115" y="4545745"/>
            <a:ext cx="1261289" cy="48605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客户</a:t>
            </a:r>
          </a:p>
        </p:txBody>
      </p:sp>
      <p:sp>
        <p:nvSpPr>
          <p:cNvPr id="176" name="流程图: 决策 52">
            <a:extLst>
              <a:ext uri="{FF2B5EF4-FFF2-40B4-BE49-F238E27FC236}">
                <a16:creationId xmlns:a16="http://schemas.microsoft.com/office/drawing/2014/main" xmlns="" id="{937DCC02-B1BE-DE47-8D31-D26025168F4F}"/>
              </a:ext>
            </a:extLst>
          </p:cNvPr>
          <p:cNvSpPr/>
          <p:nvPr/>
        </p:nvSpPr>
        <p:spPr>
          <a:xfrm>
            <a:off x="2846030" y="4502299"/>
            <a:ext cx="1261289" cy="570227"/>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病历记录</a:t>
            </a:r>
          </a:p>
        </p:txBody>
      </p:sp>
      <p:cxnSp>
        <p:nvCxnSpPr>
          <p:cNvPr id="177" name="直接连接符 54">
            <a:extLst>
              <a:ext uri="{FF2B5EF4-FFF2-40B4-BE49-F238E27FC236}">
                <a16:creationId xmlns:a16="http://schemas.microsoft.com/office/drawing/2014/main" xmlns="" id="{7D37D885-75CD-DD44-8048-7C5DBECE8B43}"/>
              </a:ext>
            </a:extLst>
          </p:cNvPr>
          <p:cNvCxnSpPr>
            <a:cxnSpLocks/>
            <a:stCxn id="195" idx="2"/>
          </p:cNvCxnSpPr>
          <p:nvPr/>
        </p:nvCxnSpPr>
        <p:spPr>
          <a:xfrm flipH="1">
            <a:off x="3476675" y="3717864"/>
            <a:ext cx="4073" cy="7844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直接连接符 65">
            <a:extLst>
              <a:ext uri="{FF2B5EF4-FFF2-40B4-BE49-F238E27FC236}">
                <a16:creationId xmlns:a16="http://schemas.microsoft.com/office/drawing/2014/main" xmlns="" id="{BA76FDB9-0B5B-CD49-9686-85FB1566D9AD}"/>
              </a:ext>
            </a:extLst>
          </p:cNvPr>
          <p:cNvCxnSpPr>
            <a:cxnSpLocks/>
            <a:endCxn id="197" idx="1"/>
          </p:cNvCxnSpPr>
          <p:nvPr/>
        </p:nvCxnSpPr>
        <p:spPr>
          <a:xfrm>
            <a:off x="4107319" y="4787413"/>
            <a:ext cx="1103796" cy="13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xmlns="" id="{A45151AA-7CF6-3C4A-B2C4-6008984FCD31}"/>
              </a:ext>
            </a:extLst>
          </p:cNvPr>
          <p:cNvSpPr/>
          <p:nvPr/>
        </p:nvSpPr>
        <p:spPr>
          <a:xfrm>
            <a:off x="675094" y="4540314"/>
            <a:ext cx="1261288" cy="484694"/>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历史客户</a:t>
            </a:r>
          </a:p>
        </p:txBody>
      </p:sp>
      <p:sp>
        <p:nvSpPr>
          <p:cNvPr id="180" name="矩形 179">
            <a:extLst>
              <a:ext uri="{FF2B5EF4-FFF2-40B4-BE49-F238E27FC236}">
                <a16:creationId xmlns:a16="http://schemas.microsoft.com/office/drawing/2014/main" xmlns="" id="{E79AC2A8-C5CF-534B-B27F-152578BCB968}"/>
              </a:ext>
            </a:extLst>
          </p:cNvPr>
          <p:cNvSpPr/>
          <p:nvPr/>
        </p:nvSpPr>
        <p:spPr>
          <a:xfrm>
            <a:off x="676452" y="5878684"/>
            <a:ext cx="1259931" cy="48605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房间</a:t>
            </a:r>
          </a:p>
        </p:txBody>
      </p:sp>
      <p:sp>
        <p:nvSpPr>
          <p:cNvPr id="181" name="矩形 180">
            <a:extLst>
              <a:ext uri="{FF2B5EF4-FFF2-40B4-BE49-F238E27FC236}">
                <a16:creationId xmlns:a16="http://schemas.microsoft.com/office/drawing/2014/main" xmlns="" id="{7D513592-DADC-1542-BC20-2C34AC933FA4}"/>
              </a:ext>
            </a:extLst>
          </p:cNvPr>
          <p:cNvSpPr/>
          <p:nvPr/>
        </p:nvSpPr>
        <p:spPr>
          <a:xfrm>
            <a:off x="9748495" y="5858320"/>
            <a:ext cx="1259931" cy="48605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39" dirty="0">
                <a:solidFill>
                  <a:schemeClr val="tx1"/>
                </a:solidFill>
                <a:latin typeface="宋体" panose="02010600030101010101" pitchFamily="2" charset="-122"/>
                <a:ea typeface="宋体" panose="02010600030101010101" pitchFamily="2" charset="-122"/>
              </a:rPr>
              <a:t>床</a:t>
            </a:r>
          </a:p>
        </p:txBody>
      </p:sp>
      <p:sp>
        <p:nvSpPr>
          <p:cNvPr id="182" name="流程图: 决策 83">
            <a:extLst>
              <a:ext uri="{FF2B5EF4-FFF2-40B4-BE49-F238E27FC236}">
                <a16:creationId xmlns:a16="http://schemas.microsoft.com/office/drawing/2014/main" xmlns="" id="{702DCDFB-B40E-D043-9857-C4514FE47555}"/>
              </a:ext>
            </a:extLst>
          </p:cNvPr>
          <p:cNvSpPr/>
          <p:nvPr/>
        </p:nvSpPr>
        <p:spPr>
          <a:xfrm>
            <a:off x="5208400" y="5816231"/>
            <a:ext cx="1261289" cy="570227"/>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39" dirty="0">
                <a:solidFill>
                  <a:schemeClr val="tx1"/>
                </a:solidFill>
                <a:latin typeface="宋体" panose="02010600030101010101" pitchFamily="2" charset="-122"/>
                <a:ea typeface="宋体" panose="02010600030101010101" pitchFamily="2" charset="-122"/>
              </a:rPr>
              <a:t>包含</a:t>
            </a:r>
          </a:p>
        </p:txBody>
      </p:sp>
      <p:cxnSp>
        <p:nvCxnSpPr>
          <p:cNvPr id="183" name="直接连接符 84">
            <a:extLst>
              <a:ext uri="{FF2B5EF4-FFF2-40B4-BE49-F238E27FC236}">
                <a16:creationId xmlns:a16="http://schemas.microsoft.com/office/drawing/2014/main" xmlns="" id="{C3E93DD5-F738-DF4D-8673-340B9336FEAC}"/>
              </a:ext>
            </a:extLst>
          </p:cNvPr>
          <p:cNvCxnSpPr>
            <a:cxnSpLocks/>
          </p:cNvCxnSpPr>
          <p:nvPr/>
        </p:nvCxnSpPr>
        <p:spPr>
          <a:xfrm>
            <a:off x="6469689" y="6101345"/>
            <a:ext cx="3278806"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85">
            <a:extLst>
              <a:ext uri="{FF2B5EF4-FFF2-40B4-BE49-F238E27FC236}">
                <a16:creationId xmlns:a16="http://schemas.microsoft.com/office/drawing/2014/main" xmlns="" id="{F7C7F9C6-C7A7-6540-8C0C-BC0C94D39CE2}"/>
              </a:ext>
            </a:extLst>
          </p:cNvPr>
          <p:cNvCxnSpPr>
            <a:cxnSpLocks/>
          </p:cNvCxnSpPr>
          <p:nvPr/>
        </p:nvCxnSpPr>
        <p:spPr>
          <a:xfrm flipV="1">
            <a:off x="1936383" y="6101345"/>
            <a:ext cx="3272017" cy="203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86">
            <a:extLst>
              <a:ext uri="{FF2B5EF4-FFF2-40B4-BE49-F238E27FC236}">
                <a16:creationId xmlns:a16="http://schemas.microsoft.com/office/drawing/2014/main" xmlns="" id="{DAEAB1D9-904D-D64F-8282-29A4F72F93CD}"/>
              </a:ext>
            </a:extLst>
          </p:cNvPr>
          <p:cNvCxnSpPr>
            <a:cxnSpLocks/>
          </p:cNvCxnSpPr>
          <p:nvPr/>
        </p:nvCxnSpPr>
        <p:spPr>
          <a:xfrm flipV="1">
            <a:off x="1936383" y="5424167"/>
            <a:ext cx="3273375" cy="697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6" name="流程图: 决策 87">
            <a:extLst>
              <a:ext uri="{FF2B5EF4-FFF2-40B4-BE49-F238E27FC236}">
                <a16:creationId xmlns:a16="http://schemas.microsoft.com/office/drawing/2014/main" xmlns="" id="{C1154CD6-C76D-A742-833D-6EC6519B447B}"/>
              </a:ext>
            </a:extLst>
          </p:cNvPr>
          <p:cNvSpPr/>
          <p:nvPr/>
        </p:nvSpPr>
        <p:spPr>
          <a:xfrm>
            <a:off x="5209758" y="5139053"/>
            <a:ext cx="1259931" cy="570227"/>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39" dirty="0">
                <a:solidFill>
                  <a:schemeClr val="tx1"/>
                </a:solidFill>
                <a:latin typeface="宋体" panose="02010600030101010101" pitchFamily="2" charset="-122"/>
                <a:ea typeface="宋体" panose="02010600030101010101" pitchFamily="2" charset="-122"/>
              </a:rPr>
              <a:t>分配</a:t>
            </a:r>
          </a:p>
        </p:txBody>
      </p:sp>
      <p:cxnSp>
        <p:nvCxnSpPr>
          <p:cNvPr id="187" name="直接连接符 88">
            <a:extLst>
              <a:ext uri="{FF2B5EF4-FFF2-40B4-BE49-F238E27FC236}">
                <a16:creationId xmlns:a16="http://schemas.microsoft.com/office/drawing/2014/main" xmlns="" id="{C594C1F1-E9A9-2349-A3FC-E39F757D9AAB}"/>
              </a:ext>
            </a:extLst>
          </p:cNvPr>
          <p:cNvCxnSpPr>
            <a:cxnSpLocks/>
            <a:stCxn id="197" idx="2"/>
          </p:cNvCxnSpPr>
          <p:nvPr/>
        </p:nvCxnSpPr>
        <p:spPr>
          <a:xfrm flipH="1">
            <a:off x="5839724" y="5031797"/>
            <a:ext cx="1357" cy="1072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89">
            <a:extLst>
              <a:ext uri="{FF2B5EF4-FFF2-40B4-BE49-F238E27FC236}">
                <a16:creationId xmlns:a16="http://schemas.microsoft.com/office/drawing/2014/main" xmlns="" id="{2B719085-12C7-1A46-A37F-A65F917C4668}"/>
              </a:ext>
            </a:extLst>
          </p:cNvPr>
          <p:cNvCxnSpPr>
            <a:cxnSpLocks/>
          </p:cNvCxnSpPr>
          <p:nvPr/>
        </p:nvCxnSpPr>
        <p:spPr>
          <a:xfrm>
            <a:off x="6469689" y="5424167"/>
            <a:ext cx="3278806" cy="6771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93">
            <a:extLst>
              <a:ext uri="{FF2B5EF4-FFF2-40B4-BE49-F238E27FC236}">
                <a16:creationId xmlns:a16="http://schemas.microsoft.com/office/drawing/2014/main" xmlns="" id="{CFDB7737-DCB1-A943-ADC6-4DA912CADB2D}"/>
              </a:ext>
            </a:extLst>
          </p:cNvPr>
          <p:cNvCxnSpPr>
            <a:cxnSpLocks/>
            <a:stCxn id="197" idx="3"/>
          </p:cNvCxnSpPr>
          <p:nvPr/>
        </p:nvCxnSpPr>
        <p:spPr>
          <a:xfrm flipV="1">
            <a:off x="6472403" y="4787413"/>
            <a:ext cx="3285595" cy="13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0" name="流程图: 决策 94">
            <a:extLst>
              <a:ext uri="{FF2B5EF4-FFF2-40B4-BE49-F238E27FC236}">
                <a16:creationId xmlns:a16="http://schemas.microsoft.com/office/drawing/2014/main" xmlns="" id="{F96A6B70-4AC0-3A46-8FCB-158EC2E86487}"/>
              </a:ext>
            </a:extLst>
          </p:cNvPr>
          <p:cNvSpPr/>
          <p:nvPr/>
        </p:nvSpPr>
        <p:spPr>
          <a:xfrm>
            <a:off x="9757999" y="4502299"/>
            <a:ext cx="1261288" cy="570227"/>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看护</a:t>
            </a:r>
          </a:p>
        </p:txBody>
      </p:sp>
      <p:sp>
        <p:nvSpPr>
          <p:cNvPr id="191" name="矩形 190">
            <a:extLst>
              <a:ext uri="{FF2B5EF4-FFF2-40B4-BE49-F238E27FC236}">
                <a16:creationId xmlns:a16="http://schemas.microsoft.com/office/drawing/2014/main" xmlns="" id="{0FD0A951-EEE3-1846-B2BC-A54832E96356}"/>
              </a:ext>
            </a:extLst>
          </p:cNvPr>
          <p:cNvSpPr/>
          <p:nvPr/>
        </p:nvSpPr>
        <p:spPr>
          <a:xfrm>
            <a:off x="9759355" y="3923926"/>
            <a:ext cx="1261289" cy="484694"/>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护工</a:t>
            </a:r>
          </a:p>
        </p:txBody>
      </p:sp>
      <p:cxnSp>
        <p:nvCxnSpPr>
          <p:cNvPr id="192" name="直接连接符 96">
            <a:extLst>
              <a:ext uri="{FF2B5EF4-FFF2-40B4-BE49-F238E27FC236}">
                <a16:creationId xmlns:a16="http://schemas.microsoft.com/office/drawing/2014/main" xmlns="" id="{9A90365F-C118-8E45-8A5C-800AA8DA339B}"/>
              </a:ext>
            </a:extLst>
          </p:cNvPr>
          <p:cNvCxnSpPr>
            <a:cxnSpLocks/>
          </p:cNvCxnSpPr>
          <p:nvPr/>
        </p:nvCxnSpPr>
        <p:spPr>
          <a:xfrm flipV="1">
            <a:off x="10388643" y="4408620"/>
            <a:ext cx="1357" cy="93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3" name="矩形 192">
            <a:extLst>
              <a:ext uri="{FF2B5EF4-FFF2-40B4-BE49-F238E27FC236}">
                <a16:creationId xmlns:a16="http://schemas.microsoft.com/office/drawing/2014/main" xmlns="" id="{0E5CB115-0D2D-9549-94BF-BDC6A13503D2}"/>
              </a:ext>
            </a:extLst>
          </p:cNvPr>
          <p:cNvSpPr/>
          <p:nvPr/>
        </p:nvSpPr>
        <p:spPr>
          <a:xfrm>
            <a:off x="9759355" y="1813032"/>
            <a:ext cx="1259931" cy="484694"/>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行政人员</a:t>
            </a:r>
          </a:p>
        </p:txBody>
      </p:sp>
      <p:sp>
        <p:nvSpPr>
          <p:cNvPr id="194" name="矩形 193">
            <a:extLst>
              <a:ext uri="{FF2B5EF4-FFF2-40B4-BE49-F238E27FC236}">
                <a16:creationId xmlns:a16="http://schemas.microsoft.com/office/drawing/2014/main" xmlns="" id="{B93E1257-F204-1B44-B5FD-6AF0C6004C34}"/>
              </a:ext>
            </a:extLst>
          </p:cNvPr>
          <p:cNvSpPr/>
          <p:nvPr/>
        </p:nvSpPr>
        <p:spPr>
          <a:xfrm>
            <a:off x="7318240" y="1819821"/>
            <a:ext cx="1261289" cy="48469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勤杂人员</a:t>
            </a:r>
          </a:p>
        </p:txBody>
      </p:sp>
      <p:sp>
        <p:nvSpPr>
          <p:cNvPr id="195" name="矩形 194">
            <a:extLst>
              <a:ext uri="{FF2B5EF4-FFF2-40B4-BE49-F238E27FC236}">
                <a16:creationId xmlns:a16="http://schemas.microsoft.com/office/drawing/2014/main" xmlns="" id="{46EF19E4-6536-D84D-BE0A-38D7553350B0}"/>
              </a:ext>
            </a:extLst>
          </p:cNvPr>
          <p:cNvSpPr/>
          <p:nvPr/>
        </p:nvSpPr>
        <p:spPr>
          <a:xfrm>
            <a:off x="7319598" y="3230454"/>
            <a:ext cx="1259931" cy="484694"/>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历史员工</a:t>
            </a:r>
          </a:p>
        </p:txBody>
      </p:sp>
      <p:sp>
        <p:nvSpPr>
          <p:cNvPr id="196" name="矩形 195">
            <a:extLst>
              <a:ext uri="{FF2B5EF4-FFF2-40B4-BE49-F238E27FC236}">
                <a16:creationId xmlns:a16="http://schemas.microsoft.com/office/drawing/2014/main" xmlns="" id="{5F90FD46-7717-2947-8D33-4356863157B7}"/>
              </a:ext>
            </a:extLst>
          </p:cNvPr>
          <p:cNvSpPr/>
          <p:nvPr/>
        </p:nvSpPr>
        <p:spPr>
          <a:xfrm>
            <a:off x="2846030" y="1081241"/>
            <a:ext cx="1259931" cy="48605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系统用户</a:t>
            </a:r>
          </a:p>
        </p:txBody>
      </p:sp>
      <p:sp>
        <p:nvSpPr>
          <p:cNvPr id="197" name="流程图: 决策 148">
            <a:extLst>
              <a:ext uri="{FF2B5EF4-FFF2-40B4-BE49-F238E27FC236}">
                <a16:creationId xmlns:a16="http://schemas.microsoft.com/office/drawing/2014/main" xmlns="" id="{89440CE2-C1D7-FE47-BB60-B25643B1B60E}"/>
              </a:ext>
            </a:extLst>
          </p:cNvPr>
          <p:cNvSpPr/>
          <p:nvPr/>
        </p:nvSpPr>
        <p:spPr>
          <a:xfrm>
            <a:off x="5209758" y="1775017"/>
            <a:ext cx="1259931" cy="570227"/>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39" dirty="0">
                <a:solidFill>
                  <a:schemeClr val="tx1"/>
                </a:solidFill>
                <a:latin typeface="宋体" panose="02010600030101010101" pitchFamily="2" charset="-122"/>
                <a:ea typeface="宋体" panose="02010600030101010101" pitchFamily="2" charset="-122"/>
              </a:rPr>
              <a:t>对应</a:t>
            </a:r>
          </a:p>
        </p:txBody>
      </p:sp>
      <p:cxnSp>
        <p:nvCxnSpPr>
          <p:cNvPr id="198" name="直接连接符 149">
            <a:extLst>
              <a:ext uri="{FF2B5EF4-FFF2-40B4-BE49-F238E27FC236}">
                <a16:creationId xmlns:a16="http://schemas.microsoft.com/office/drawing/2014/main" xmlns="" id="{7CB1FE2C-2FFD-7848-8885-0AF8409959BE}"/>
              </a:ext>
            </a:extLst>
          </p:cNvPr>
          <p:cNvCxnSpPr>
            <a:cxnSpLocks/>
          </p:cNvCxnSpPr>
          <p:nvPr/>
        </p:nvCxnSpPr>
        <p:spPr>
          <a:xfrm>
            <a:off x="3475996" y="1567292"/>
            <a:ext cx="1733762" cy="4928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62">
            <a:extLst>
              <a:ext uri="{FF2B5EF4-FFF2-40B4-BE49-F238E27FC236}">
                <a16:creationId xmlns:a16="http://schemas.microsoft.com/office/drawing/2014/main" xmlns="" id="{83EC57DB-6245-8C4B-80B4-9F45EDB007CD}"/>
              </a:ext>
            </a:extLst>
          </p:cNvPr>
          <p:cNvCxnSpPr>
            <a:cxnSpLocks/>
          </p:cNvCxnSpPr>
          <p:nvPr/>
        </p:nvCxnSpPr>
        <p:spPr>
          <a:xfrm>
            <a:off x="10389321" y="2297726"/>
            <a:ext cx="0" cy="8838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0" name="流程图: 决策 163">
            <a:extLst>
              <a:ext uri="{FF2B5EF4-FFF2-40B4-BE49-F238E27FC236}">
                <a16:creationId xmlns:a16="http://schemas.microsoft.com/office/drawing/2014/main" xmlns="" id="{0C6EC022-2610-3246-A356-66B6C86F2384}"/>
              </a:ext>
            </a:extLst>
          </p:cNvPr>
          <p:cNvSpPr/>
          <p:nvPr/>
        </p:nvSpPr>
        <p:spPr>
          <a:xfrm>
            <a:off x="9759355" y="3181578"/>
            <a:ext cx="1259931" cy="571585"/>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39" dirty="0">
                <a:solidFill>
                  <a:schemeClr val="tx1"/>
                </a:solidFill>
                <a:latin typeface="宋体" panose="02010600030101010101" pitchFamily="2" charset="-122"/>
                <a:ea typeface="宋体" panose="02010600030101010101" pitchFamily="2" charset="-122"/>
              </a:rPr>
              <a:t>对应</a:t>
            </a:r>
          </a:p>
        </p:txBody>
      </p:sp>
      <p:cxnSp>
        <p:nvCxnSpPr>
          <p:cNvPr id="201" name="直接连接符 164">
            <a:extLst>
              <a:ext uri="{FF2B5EF4-FFF2-40B4-BE49-F238E27FC236}">
                <a16:creationId xmlns:a16="http://schemas.microsoft.com/office/drawing/2014/main" xmlns="" id="{F18660B3-9F51-2344-AAAB-9B72BDD712BD}"/>
              </a:ext>
            </a:extLst>
          </p:cNvPr>
          <p:cNvCxnSpPr>
            <a:cxnSpLocks/>
          </p:cNvCxnSpPr>
          <p:nvPr/>
        </p:nvCxnSpPr>
        <p:spPr>
          <a:xfrm flipV="1">
            <a:off x="8579529" y="3468049"/>
            <a:ext cx="1179827" cy="40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165">
            <a:extLst>
              <a:ext uri="{FF2B5EF4-FFF2-40B4-BE49-F238E27FC236}">
                <a16:creationId xmlns:a16="http://schemas.microsoft.com/office/drawing/2014/main" xmlns="" id="{2A5A8D93-A2E9-8C40-9A5C-25AEA4BB2663}"/>
              </a:ext>
            </a:extLst>
          </p:cNvPr>
          <p:cNvCxnSpPr>
            <a:cxnSpLocks/>
            <a:endCxn id="195" idx="3"/>
          </p:cNvCxnSpPr>
          <p:nvPr/>
        </p:nvCxnSpPr>
        <p:spPr>
          <a:xfrm flipH="1" flipV="1">
            <a:off x="4111392" y="3474837"/>
            <a:ext cx="1099724" cy="13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172">
            <a:extLst>
              <a:ext uri="{FF2B5EF4-FFF2-40B4-BE49-F238E27FC236}">
                <a16:creationId xmlns:a16="http://schemas.microsoft.com/office/drawing/2014/main" xmlns="" id="{ABB6539F-874F-BF49-972C-BFE959AB1F0E}"/>
              </a:ext>
            </a:extLst>
          </p:cNvPr>
          <p:cNvCxnSpPr>
            <a:cxnSpLocks/>
          </p:cNvCxnSpPr>
          <p:nvPr/>
        </p:nvCxnSpPr>
        <p:spPr>
          <a:xfrm flipV="1">
            <a:off x="8579529" y="4165594"/>
            <a:ext cx="1179827" cy="5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175">
            <a:extLst>
              <a:ext uri="{FF2B5EF4-FFF2-40B4-BE49-F238E27FC236}">
                <a16:creationId xmlns:a16="http://schemas.microsoft.com/office/drawing/2014/main" xmlns="" id="{FE698428-90AF-0D4E-A893-9F0695ABE8AD}"/>
              </a:ext>
            </a:extLst>
          </p:cNvPr>
          <p:cNvCxnSpPr>
            <a:cxnSpLocks/>
          </p:cNvCxnSpPr>
          <p:nvPr/>
        </p:nvCxnSpPr>
        <p:spPr>
          <a:xfrm>
            <a:off x="7948206" y="2304514"/>
            <a:ext cx="1358" cy="2036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103">
            <a:extLst>
              <a:ext uri="{FF2B5EF4-FFF2-40B4-BE49-F238E27FC236}">
                <a16:creationId xmlns:a16="http://schemas.microsoft.com/office/drawing/2014/main" xmlns="" id="{693F1918-6F51-F944-A3F4-A42687C169C0}"/>
              </a:ext>
            </a:extLst>
          </p:cNvPr>
          <p:cNvCxnSpPr>
            <a:cxnSpLocks/>
          </p:cNvCxnSpPr>
          <p:nvPr/>
        </p:nvCxnSpPr>
        <p:spPr>
          <a:xfrm>
            <a:off x="10389321" y="1606664"/>
            <a:ext cx="0" cy="2063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接连接符 106">
            <a:extLst>
              <a:ext uri="{FF2B5EF4-FFF2-40B4-BE49-F238E27FC236}">
                <a16:creationId xmlns:a16="http://schemas.microsoft.com/office/drawing/2014/main" xmlns="" id="{7997461C-02A5-3647-84AD-5B492441B0CE}"/>
              </a:ext>
            </a:extLst>
          </p:cNvPr>
          <p:cNvCxnSpPr>
            <a:cxnSpLocks/>
          </p:cNvCxnSpPr>
          <p:nvPr/>
        </p:nvCxnSpPr>
        <p:spPr>
          <a:xfrm flipH="1" flipV="1">
            <a:off x="6469689" y="2060131"/>
            <a:ext cx="848552" cy="27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111">
            <a:extLst>
              <a:ext uri="{FF2B5EF4-FFF2-40B4-BE49-F238E27FC236}">
                <a16:creationId xmlns:a16="http://schemas.microsoft.com/office/drawing/2014/main" xmlns="" id="{B1BAB6E9-92BE-AC44-A904-D40092AC7BE2}"/>
              </a:ext>
            </a:extLst>
          </p:cNvPr>
          <p:cNvCxnSpPr>
            <a:cxnSpLocks/>
            <a:stCxn id="195" idx="0"/>
          </p:cNvCxnSpPr>
          <p:nvPr/>
        </p:nvCxnSpPr>
        <p:spPr>
          <a:xfrm flipV="1">
            <a:off x="3480069" y="2345244"/>
            <a:ext cx="1357" cy="88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8" name="文本框 135">
            <a:extLst>
              <a:ext uri="{FF2B5EF4-FFF2-40B4-BE49-F238E27FC236}">
                <a16:creationId xmlns:a16="http://schemas.microsoft.com/office/drawing/2014/main" xmlns="" id="{4B927B45-BDC2-EA42-96BE-16D5C002A12A}"/>
              </a:ext>
            </a:extLst>
          </p:cNvPr>
          <p:cNvSpPr txBox="1">
            <a:spLocks noChangeArrowheads="1"/>
          </p:cNvSpPr>
          <p:nvPr/>
        </p:nvSpPr>
        <p:spPr bwMode="auto">
          <a:xfrm>
            <a:off x="7558551" y="3991811"/>
            <a:ext cx="344852" cy="32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539" dirty="0"/>
              <a:t>m</a:t>
            </a:r>
            <a:endParaRPr lang="zh-CN" altLang="en-US" sz="1539" dirty="0"/>
          </a:p>
        </p:txBody>
      </p:sp>
      <p:sp>
        <p:nvSpPr>
          <p:cNvPr id="209" name="流程图: 决策 163">
            <a:extLst>
              <a:ext uri="{FF2B5EF4-FFF2-40B4-BE49-F238E27FC236}">
                <a16:creationId xmlns:a16="http://schemas.microsoft.com/office/drawing/2014/main" xmlns="" id="{5F9D7BAE-19B9-5E48-A6B5-C7581E5B33BD}"/>
              </a:ext>
            </a:extLst>
          </p:cNvPr>
          <p:cNvSpPr/>
          <p:nvPr/>
        </p:nvSpPr>
        <p:spPr>
          <a:xfrm>
            <a:off x="7319598" y="2508167"/>
            <a:ext cx="1259931" cy="571585"/>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39" dirty="0">
                <a:solidFill>
                  <a:schemeClr val="tx1"/>
                </a:solidFill>
                <a:latin typeface="宋体" panose="02010600030101010101" pitchFamily="2" charset="-122"/>
                <a:ea typeface="宋体" panose="02010600030101010101" pitchFamily="2" charset="-122"/>
              </a:rPr>
              <a:t>对应</a:t>
            </a:r>
          </a:p>
        </p:txBody>
      </p:sp>
      <p:sp>
        <p:nvSpPr>
          <p:cNvPr id="210" name="流程图: 决策 163">
            <a:extLst>
              <a:ext uri="{FF2B5EF4-FFF2-40B4-BE49-F238E27FC236}">
                <a16:creationId xmlns:a16="http://schemas.microsoft.com/office/drawing/2014/main" xmlns="" id="{839B9BA6-115A-F940-B418-104C79AEFA8F}"/>
              </a:ext>
            </a:extLst>
          </p:cNvPr>
          <p:cNvSpPr/>
          <p:nvPr/>
        </p:nvSpPr>
        <p:spPr>
          <a:xfrm>
            <a:off x="5211115" y="3189724"/>
            <a:ext cx="1259931" cy="571585"/>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39" dirty="0">
                <a:solidFill>
                  <a:schemeClr val="tx1"/>
                </a:solidFill>
                <a:latin typeface="宋体" panose="02010600030101010101" pitchFamily="2" charset="-122"/>
                <a:ea typeface="宋体" panose="02010600030101010101" pitchFamily="2" charset="-122"/>
              </a:rPr>
              <a:t>对应</a:t>
            </a:r>
          </a:p>
        </p:txBody>
      </p:sp>
      <p:sp>
        <p:nvSpPr>
          <p:cNvPr id="211" name="流程图: 决策 163">
            <a:extLst>
              <a:ext uri="{FF2B5EF4-FFF2-40B4-BE49-F238E27FC236}">
                <a16:creationId xmlns:a16="http://schemas.microsoft.com/office/drawing/2014/main" xmlns="" id="{45905D20-9A6F-564B-BC25-F4559F29E439}"/>
              </a:ext>
            </a:extLst>
          </p:cNvPr>
          <p:cNvSpPr/>
          <p:nvPr/>
        </p:nvSpPr>
        <p:spPr>
          <a:xfrm>
            <a:off x="7319598" y="3884554"/>
            <a:ext cx="1259931" cy="571584"/>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39" dirty="0">
                <a:solidFill>
                  <a:schemeClr val="tx1"/>
                </a:solidFill>
                <a:latin typeface="宋体" panose="02010600030101010101" pitchFamily="2" charset="-122"/>
                <a:ea typeface="宋体" panose="02010600030101010101" pitchFamily="2" charset="-122"/>
              </a:rPr>
              <a:t>对应</a:t>
            </a:r>
          </a:p>
        </p:txBody>
      </p:sp>
      <p:cxnSp>
        <p:nvCxnSpPr>
          <p:cNvPr id="212" name="直接连接符 164">
            <a:extLst>
              <a:ext uri="{FF2B5EF4-FFF2-40B4-BE49-F238E27FC236}">
                <a16:creationId xmlns:a16="http://schemas.microsoft.com/office/drawing/2014/main" xmlns="" id="{BAB3523B-BC51-8F46-B504-68317F4B7EE4}"/>
              </a:ext>
            </a:extLst>
          </p:cNvPr>
          <p:cNvCxnSpPr>
            <a:cxnSpLocks/>
          </p:cNvCxnSpPr>
          <p:nvPr/>
        </p:nvCxnSpPr>
        <p:spPr>
          <a:xfrm flipH="1">
            <a:off x="6471045" y="3472123"/>
            <a:ext cx="848553" cy="40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164">
            <a:extLst>
              <a:ext uri="{FF2B5EF4-FFF2-40B4-BE49-F238E27FC236}">
                <a16:creationId xmlns:a16="http://schemas.microsoft.com/office/drawing/2014/main" xmlns="" id="{EFF6BFED-4423-4D4E-9DE0-ECDF309FCF98}"/>
              </a:ext>
            </a:extLst>
          </p:cNvPr>
          <p:cNvCxnSpPr>
            <a:cxnSpLocks/>
          </p:cNvCxnSpPr>
          <p:nvPr/>
        </p:nvCxnSpPr>
        <p:spPr>
          <a:xfrm>
            <a:off x="7949564" y="3715148"/>
            <a:ext cx="0" cy="1694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164">
            <a:extLst>
              <a:ext uri="{FF2B5EF4-FFF2-40B4-BE49-F238E27FC236}">
                <a16:creationId xmlns:a16="http://schemas.microsoft.com/office/drawing/2014/main" xmlns="" id="{B5B687FD-E216-0540-BF6B-A4B0E340BD63}"/>
              </a:ext>
            </a:extLst>
          </p:cNvPr>
          <p:cNvCxnSpPr>
            <a:cxnSpLocks/>
          </p:cNvCxnSpPr>
          <p:nvPr/>
        </p:nvCxnSpPr>
        <p:spPr>
          <a:xfrm flipV="1">
            <a:off x="7949564" y="3079752"/>
            <a:ext cx="0" cy="1507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5" name="流程图: 决策 148">
            <a:extLst>
              <a:ext uri="{FF2B5EF4-FFF2-40B4-BE49-F238E27FC236}">
                <a16:creationId xmlns:a16="http://schemas.microsoft.com/office/drawing/2014/main" xmlns="" id="{CC3FB061-DCE3-274E-B931-9BA1C32F4BEF}"/>
              </a:ext>
            </a:extLst>
          </p:cNvPr>
          <p:cNvSpPr/>
          <p:nvPr/>
        </p:nvSpPr>
        <p:spPr>
          <a:xfrm>
            <a:off x="2851460" y="1775017"/>
            <a:ext cx="1259931" cy="570227"/>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39" dirty="0">
                <a:solidFill>
                  <a:schemeClr val="tx1"/>
                </a:solidFill>
                <a:latin typeface="宋体" panose="02010600030101010101" pitchFamily="2" charset="-122"/>
                <a:ea typeface="宋体" panose="02010600030101010101" pitchFamily="2" charset="-122"/>
              </a:rPr>
              <a:t>对应</a:t>
            </a:r>
          </a:p>
        </p:txBody>
      </p:sp>
      <p:sp>
        <p:nvSpPr>
          <p:cNvPr id="216" name="流程图: 决策 148">
            <a:extLst>
              <a:ext uri="{FF2B5EF4-FFF2-40B4-BE49-F238E27FC236}">
                <a16:creationId xmlns:a16="http://schemas.microsoft.com/office/drawing/2014/main" xmlns="" id="{C0B315F9-FEF1-184B-9D6D-9EB6342B03A1}"/>
              </a:ext>
            </a:extLst>
          </p:cNvPr>
          <p:cNvSpPr/>
          <p:nvPr/>
        </p:nvSpPr>
        <p:spPr>
          <a:xfrm>
            <a:off x="9759355" y="1036437"/>
            <a:ext cx="1259931" cy="570227"/>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39" dirty="0">
                <a:solidFill>
                  <a:schemeClr val="tx1"/>
                </a:solidFill>
                <a:latin typeface="宋体" panose="02010600030101010101" pitchFamily="2" charset="-122"/>
                <a:ea typeface="宋体" panose="02010600030101010101" pitchFamily="2" charset="-122"/>
              </a:rPr>
              <a:t>对应</a:t>
            </a:r>
          </a:p>
        </p:txBody>
      </p:sp>
      <p:cxnSp>
        <p:nvCxnSpPr>
          <p:cNvPr id="217" name="直接连接符 111">
            <a:extLst>
              <a:ext uri="{FF2B5EF4-FFF2-40B4-BE49-F238E27FC236}">
                <a16:creationId xmlns:a16="http://schemas.microsoft.com/office/drawing/2014/main" xmlns="" id="{F6BD8A16-11D1-0F4B-B75B-998A51F05245}"/>
              </a:ext>
            </a:extLst>
          </p:cNvPr>
          <p:cNvCxnSpPr>
            <a:cxnSpLocks/>
          </p:cNvCxnSpPr>
          <p:nvPr/>
        </p:nvCxnSpPr>
        <p:spPr>
          <a:xfrm flipH="1" flipV="1">
            <a:off x="3475996" y="1567292"/>
            <a:ext cx="5430" cy="2077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111">
            <a:extLst>
              <a:ext uri="{FF2B5EF4-FFF2-40B4-BE49-F238E27FC236}">
                <a16:creationId xmlns:a16="http://schemas.microsoft.com/office/drawing/2014/main" xmlns="" id="{700221FE-0E6E-A349-B62B-7BC5C9EE9C10}"/>
              </a:ext>
            </a:extLst>
          </p:cNvPr>
          <p:cNvCxnSpPr>
            <a:cxnSpLocks/>
          </p:cNvCxnSpPr>
          <p:nvPr/>
        </p:nvCxnSpPr>
        <p:spPr>
          <a:xfrm flipH="1">
            <a:off x="4105961" y="1321551"/>
            <a:ext cx="5653395" cy="27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9" name="流程图: 决策 416">
            <a:extLst>
              <a:ext uri="{FF2B5EF4-FFF2-40B4-BE49-F238E27FC236}">
                <a16:creationId xmlns:a16="http://schemas.microsoft.com/office/drawing/2014/main" xmlns="" id="{37B4F05E-559E-4E40-9750-29F2B3385724}"/>
              </a:ext>
            </a:extLst>
          </p:cNvPr>
          <p:cNvSpPr/>
          <p:nvPr/>
        </p:nvSpPr>
        <p:spPr>
          <a:xfrm>
            <a:off x="675094" y="3189724"/>
            <a:ext cx="1261288" cy="570227"/>
          </a:xfrm>
          <a:prstGeom prst="flowChartDecision">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1539" dirty="0">
                <a:latin typeface="宋体" panose="02010600030101010101" pitchFamily="2" charset="-122"/>
                <a:ea typeface="宋体" panose="02010600030101010101" pitchFamily="2" charset="-122"/>
              </a:rPr>
              <a:t>病历记录</a:t>
            </a:r>
          </a:p>
        </p:txBody>
      </p:sp>
      <p:cxnSp>
        <p:nvCxnSpPr>
          <p:cNvPr id="220" name="直接连接符 417">
            <a:extLst>
              <a:ext uri="{FF2B5EF4-FFF2-40B4-BE49-F238E27FC236}">
                <a16:creationId xmlns:a16="http://schemas.microsoft.com/office/drawing/2014/main" xmlns="" id="{12FFAB09-4BFA-7740-B7A7-B3287BFF90EC}"/>
              </a:ext>
            </a:extLst>
          </p:cNvPr>
          <p:cNvCxnSpPr>
            <a:cxnSpLocks/>
            <a:stCxn id="195" idx="1"/>
          </p:cNvCxnSpPr>
          <p:nvPr/>
        </p:nvCxnSpPr>
        <p:spPr>
          <a:xfrm flipH="1">
            <a:off x="1936382" y="3474837"/>
            <a:ext cx="9137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接连接符 419">
            <a:extLst>
              <a:ext uri="{FF2B5EF4-FFF2-40B4-BE49-F238E27FC236}">
                <a16:creationId xmlns:a16="http://schemas.microsoft.com/office/drawing/2014/main" xmlns="" id="{8239BA4D-729A-D647-8871-4C78A0783AA3}"/>
              </a:ext>
            </a:extLst>
          </p:cNvPr>
          <p:cNvCxnSpPr>
            <a:cxnSpLocks/>
          </p:cNvCxnSpPr>
          <p:nvPr/>
        </p:nvCxnSpPr>
        <p:spPr>
          <a:xfrm flipV="1">
            <a:off x="1305738" y="3759951"/>
            <a:ext cx="0" cy="7803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4463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产品概述</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5" name="文本框 4"/>
          <p:cNvSpPr txBox="1"/>
          <p:nvPr/>
        </p:nvSpPr>
        <p:spPr>
          <a:xfrm>
            <a:off x="333439" y="2019532"/>
            <a:ext cx="11498483" cy="2677656"/>
          </a:xfrm>
          <a:prstGeom prst="rect">
            <a:avLst/>
          </a:prstGeom>
          <a:noFill/>
        </p:spPr>
        <p:txBody>
          <a:bodyPr wrap="square" rtlCol="0">
            <a:spAutoFit/>
          </a:bodyPr>
          <a:lstStyle/>
          <a:p>
            <a:pPr algn="ctr"/>
            <a:r>
              <a:rPr lang="zh-CN" altLang="en-US" sz="2800" dirty="0">
                <a:solidFill>
                  <a:schemeClr val="bg1"/>
                </a:solidFill>
                <a:latin typeface="Adobe 明體 Std L" panose="02020300000000000000" pitchFamily="18" charset="-128"/>
                <a:ea typeface="Adobe 明體 Std L" panose="02020300000000000000" pitchFamily="18" charset="-128"/>
              </a:rPr>
              <a:t>业务管理</a:t>
            </a:r>
            <a:endParaRPr lang="en-US" altLang="zh-CN" sz="2800" dirty="0">
              <a:solidFill>
                <a:schemeClr val="bg1"/>
              </a:solidFill>
              <a:latin typeface="Adobe 明體 Std L" panose="02020300000000000000" pitchFamily="18" charset="-128"/>
              <a:ea typeface="Adobe 明體 Std L" panose="02020300000000000000" pitchFamily="18" charset="-128"/>
            </a:endParaRPr>
          </a:p>
          <a:p>
            <a:pPr algn="ctr"/>
            <a:endParaRPr lang="en-US" altLang="zh-CN" sz="2800" dirty="0">
              <a:solidFill>
                <a:schemeClr val="bg1"/>
              </a:solidFill>
              <a:latin typeface="Adobe 明體 Std L" panose="02020300000000000000" pitchFamily="18" charset="-128"/>
              <a:ea typeface="Adobe 明體 Std L" panose="02020300000000000000" pitchFamily="18" charset="-128"/>
            </a:endParaRPr>
          </a:p>
          <a:p>
            <a:r>
              <a:rPr lang="zh-CN" altLang="en-US" sz="2800" dirty="0">
                <a:solidFill>
                  <a:schemeClr val="bg1"/>
                </a:solidFill>
                <a:latin typeface="Adobe 明體 Std L" panose="02020300000000000000" pitchFamily="18" charset="-128"/>
                <a:ea typeface="Adobe 明體 Std L" panose="02020300000000000000" pitchFamily="18" charset="-128"/>
              </a:rPr>
              <a:t>        面向前台，医务人员两</a:t>
            </a:r>
            <a:r>
              <a:rPr lang="zh-CN" altLang="en-US" sz="2800" dirty="0" smtClean="0">
                <a:solidFill>
                  <a:schemeClr val="bg1"/>
                </a:solidFill>
                <a:latin typeface="Adobe 明體 Std L" panose="02020300000000000000" pitchFamily="18" charset="-128"/>
                <a:ea typeface="Adobe 明體 Std L" panose="02020300000000000000" pitchFamily="18" charset="-128"/>
              </a:rPr>
              <a:t>个用户。</a:t>
            </a:r>
            <a:r>
              <a:rPr lang="zh-CN" altLang="en-US" sz="2800" dirty="0">
                <a:solidFill>
                  <a:schemeClr val="bg1"/>
                </a:solidFill>
                <a:latin typeface="Adobe 明體 Std L" panose="02020300000000000000" pitchFamily="18" charset="-128"/>
                <a:ea typeface="Adobe 明體 Std L" panose="02020300000000000000" pitchFamily="18" charset="-128"/>
              </a:rPr>
              <a:t>前台负责客户信息管理，包括为新入住的客户登记基本信息，为搬出的客户录出基本信息，系统自动为客户分配房间、床位、护工；医务人员负责监管客户，当客户有健康问题发生的时候需要记录客户的病历档案信息。</a:t>
            </a:r>
          </a:p>
        </p:txBody>
      </p:sp>
    </p:spTree>
    <p:extLst>
      <p:ext uri="{BB962C8B-B14F-4D97-AF65-F5344CB8AC3E}">
        <p14:creationId xmlns:p14="http://schemas.microsoft.com/office/powerpoint/2010/main" val="2515978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产品概述</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10" name="文本框 9"/>
          <p:cNvSpPr txBox="1"/>
          <p:nvPr/>
        </p:nvSpPr>
        <p:spPr>
          <a:xfrm>
            <a:off x="333439" y="2019532"/>
            <a:ext cx="11498483" cy="2246769"/>
          </a:xfrm>
          <a:prstGeom prst="rect">
            <a:avLst/>
          </a:prstGeom>
          <a:noFill/>
        </p:spPr>
        <p:txBody>
          <a:bodyPr wrap="square" rtlCol="0">
            <a:spAutoFit/>
          </a:bodyPr>
          <a:lstStyle/>
          <a:p>
            <a:pPr algn="ctr"/>
            <a:r>
              <a:rPr lang="zh-CN" altLang="en-US" sz="2800" dirty="0">
                <a:solidFill>
                  <a:schemeClr val="bg1"/>
                </a:solidFill>
                <a:latin typeface="Adobe 明體 Std L" panose="02020300000000000000" pitchFamily="18" charset="-128"/>
                <a:ea typeface="Adobe 明體 Std L" panose="02020300000000000000" pitchFamily="18" charset="-128"/>
              </a:rPr>
              <a:t>人事管理</a:t>
            </a:r>
            <a:endParaRPr lang="en-US" altLang="zh-CN" sz="2800" dirty="0">
              <a:solidFill>
                <a:schemeClr val="bg1"/>
              </a:solidFill>
              <a:latin typeface="Adobe 明體 Std L" panose="02020300000000000000" pitchFamily="18" charset="-128"/>
              <a:ea typeface="Adobe 明體 Std L" panose="02020300000000000000" pitchFamily="18" charset="-128"/>
            </a:endParaRPr>
          </a:p>
          <a:p>
            <a:pPr algn="ctr"/>
            <a:endParaRPr lang="en-US" altLang="zh-CN" sz="2800" dirty="0">
              <a:solidFill>
                <a:schemeClr val="bg1"/>
              </a:solidFill>
              <a:latin typeface="Adobe 明體 Std L" panose="02020300000000000000" pitchFamily="18" charset="-128"/>
              <a:ea typeface="Adobe 明體 Std L" panose="02020300000000000000" pitchFamily="18" charset="-128"/>
            </a:endParaRPr>
          </a:p>
          <a:p>
            <a:r>
              <a:rPr lang="zh-CN" altLang="en-US" sz="2800" dirty="0">
                <a:solidFill>
                  <a:schemeClr val="bg1"/>
                </a:solidFill>
                <a:latin typeface="Adobe 明體 Std L" panose="02020300000000000000" pitchFamily="18" charset="-128"/>
                <a:ea typeface="Adobe 明體 Std L" panose="02020300000000000000" pitchFamily="18" charset="-128"/>
              </a:rPr>
              <a:t>        面向行政人员：院长，总经理，主管。主管具有录入录出和修改职工信息等功能，且只有主管可以进行系统用户的密码修改和头像上传操作。院长和总经理只需具备人事信息查询功能。</a:t>
            </a:r>
          </a:p>
        </p:txBody>
      </p:sp>
    </p:spTree>
    <p:extLst>
      <p:ext uri="{BB962C8B-B14F-4D97-AF65-F5344CB8AC3E}">
        <p14:creationId xmlns:p14="http://schemas.microsoft.com/office/powerpoint/2010/main" val="1169263481"/>
      </p:ext>
    </p:extLst>
  </p:cSld>
  <p:clrMapOvr>
    <a:masterClrMapping/>
  </p:clrMapOvr>
  <mc:AlternateContent xmlns:mc="http://schemas.openxmlformats.org/markup-compatibility/2006" xmlns:p14="http://schemas.microsoft.com/office/powerpoint/2010/main">
    <mc:Choice Requires="p14">
      <p:transition spd="slow" p14:dur="1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pic>
        <p:nvPicPr>
          <p:cNvPr id="4" name="图片 3">
            <a:extLst>
              <a:ext uri="{FF2B5EF4-FFF2-40B4-BE49-F238E27FC236}">
                <a16:creationId xmlns:a16="http://schemas.microsoft.com/office/drawing/2014/main" xmlns="" id="{FD7D31E1-269E-8548-8E7D-B55097AF70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1935" y="4227786"/>
            <a:ext cx="3673277" cy="2436964"/>
          </a:xfrm>
          <a:prstGeom prst="rect">
            <a:avLst/>
          </a:prstGeom>
        </p:spPr>
      </p:pic>
      <p:pic>
        <p:nvPicPr>
          <p:cNvPr id="7" name="图片 6">
            <a:extLst>
              <a:ext uri="{FF2B5EF4-FFF2-40B4-BE49-F238E27FC236}">
                <a16:creationId xmlns:a16="http://schemas.microsoft.com/office/drawing/2014/main" xmlns="" id="{9F01B44B-2C5C-3341-A5BC-54FAEA258E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1935" y="1635942"/>
            <a:ext cx="3628130" cy="2446061"/>
          </a:xfrm>
          <a:prstGeom prst="rect">
            <a:avLst/>
          </a:prstGeom>
        </p:spPr>
      </p:pic>
      <p:pic>
        <p:nvPicPr>
          <p:cNvPr id="9" name="图片 8">
            <a:extLst>
              <a:ext uri="{FF2B5EF4-FFF2-40B4-BE49-F238E27FC236}">
                <a16:creationId xmlns:a16="http://schemas.microsoft.com/office/drawing/2014/main" xmlns="" id="{336467A5-062E-8D4C-8E26-706506702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3942" y="2310401"/>
            <a:ext cx="5623389" cy="3163156"/>
          </a:xfrm>
          <a:prstGeom prst="rect">
            <a:avLst/>
          </a:prstGeom>
        </p:spPr>
      </p:pic>
      <p:sp>
        <p:nvSpPr>
          <p:cNvPr id="8" name="文本框 7">
            <a:extLst>
              <a:ext uri="{FF2B5EF4-FFF2-40B4-BE49-F238E27FC236}">
                <a16:creationId xmlns:a16="http://schemas.microsoft.com/office/drawing/2014/main" xmlns="" id="{82F9DB9B-F51B-6040-8114-E02B00D95004}"/>
              </a:ext>
            </a:extLst>
          </p:cNvPr>
          <p:cNvSpPr txBox="1"/>
          <p:nvPr/>
        </p:nvSpPr>
        <p:spPr>
          <a:xfrm>
            <a:off x="838699" y="1094362"/>
            <a:ext cx="4758466"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登陆失败</a:t>
            </a:r>
            <a:endParaRPr lang="en-US" altLang="zh-CN" dirty="0"/>
          </a:p>
        </p:txBody>
      </p:sp>
      <p:sp>
        <p:nvSpPr>
          <p:cNvPr id="10" name="文本框 9">
            <a:extLst>
              <a:ext uri="{FF2B5EF4-FFF2-40B4-BE49-F238E27FC236}">
                <a16:creationId xmlns:a16="http://schemas.microsoft.com/office/drawing/2014/main" xmlns="" id="{F53FDD9B-0273-2840-927F-97168D812DC6}"/>
              </a:ext>
            </a:extLst>
          </p:cNvPr>
          <p:cNvSpPr txBox="1"/>
          <p:nvPr/>
        </p:nvSpPr>
        <p:spPr>
          <a:xfrm>
            <a:off x="6241445" y="1507865"/>
            <a:ext cx="4928382"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登陆成功</a:t>
            </a:r>
            <a:endParaRPr lang="en-US" altLang="zh-CN" dirty="0"/>
          </a:p>
        </p:txBody>
      </p:sp>
    </p:spTree>
    <p:extLst>
      <p:ext uri="{BB962C8B-B14F-4D97-AF65-F5344CB8AC3E}">
        <p14:creationId xmlns:p14="http://schemas.microsoft.com/office/powerpoint/2010/main" val="14652545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0437" y="305219"/>
            <a:ext cx="3044489" cy="923330"/>
          </a:xfrm>
          <a:prstGeom prst="rect">
            <a:avLst/>
          </a:prstGeom>
          <a:noFill/>
        </p:spPr>
        <p:txBody>
          <a:bodyPr wrap="square" rtlCol="0">
            <a:spAutoFit/>
          </a:bodyPr>
          <a:lstStyle/>
          <a:p>
            <a:r>
              <a:rPr lang="zh-CN" altLang="en-US" sz="5400" b="1" dirty="0">
                <a:solidFill>
                  <a:schemeClr val="bg1"/>
                </a:solidFill>
                <a:latin typeface="Adobe 明體 Std L" panose="02020300000000000000" pitchFamily="18" charset="-128"/>
                <a:ea typeface="Adobe 明體 Std L" panose="02020300000000000000" pitchFamily="18" charset="-128"/>
              </a:rPr>
              <a:t>功能展示</a:t>
            </a:r>
            <a:endParaRPr lang="zh-CN" altLang="en-US" sz="5400" dirty="0">
              <a:solidFill>
                <a:schemeClr val="bg1"/>
              </a:solidFill>
              <a:latin typeface="Adobe 明體 Std L" panose="02020300000000000000" pitchFamily="18" charset="-128"/>
              <a:ea typeface="Adobe 明體 Std L" panose="02020300000000000000" pitchFamily="18" charset="-128"/>
            </a:endParaRPr>
          </a:p>
        </p:txBody>
      </p:sp>
      <p:sp>
        <p:nvSpPr>
          <p:cNvPr id="3" name="文本框 2">
            <a:extLst>
              <a:ext uri="{FF2B5EF4-FFF2-40B4-BE49-F238E27FC236}">
                <a16:creationId xmlns:a16="http://schemas.microsoft.com/office/drawing/2014/main" xmlns="" id="{B36BBB79-4B74-7042-841C-3F445CDB7B99}"/>
              </a:ext>
            </a:extLst>
          </p:cNvPr>
          <p:cNvSpPr txBox="1"/>
          <p:nvPr/>
        </p:nvSpPr>
        <p:spPr>
          <a:xfrm>
            <a:off x="-3505427" y="1269073"/>
            <a:ext cx="11498483" cy="523220"/>
          </a:xfrm>
          <a:prstGeom prst="rect">
            <a:avLst/>
          </a:prstGeom>
          <a:noFill/>
        </p:spPr>
        <p:txBody>
          <a:bodyPr wrap="square" rtlCol="0">
            <a:spAutoFit/>
          </a:bodyPr>
          <a:lstStyle/>
          <a:p>
            <a:pPr algn="ctr"/>
            <a:r>
              <a:rPr lang="zh-CN" altLang="en-US" sz="2800" dirty="0">
                <a:solidFill>
                  <a:schemeClr val="bg1"/>
                </a:solidFill>
                <a:latin typeface="Adobe 明體 Std L" panose="02020300000000000000" pitchFamily="18" charset="-128"/>
                <a:ea typeface="Adobe 明體 Std L" panose="02020300000000000000" pitchFamily="18" charset="-128"/>
              </a:rPr>
              <a:t>系统用户的权限</a:t>
            </a:r>
          </a:p>
        </p:txBody>
      </p:sp>
      <p:pic>
        <p:nvPicPr>
          <p:cNvPr id="4" name="图片 3">
            <a:extLst>
              <a:ext uri="{FF2B5EF4-FFF2-40B4-BE49-F238E27FC236}">
                <a16:creationId xmlns:a16="http://schemas.microsoft.com/office/drawing/2014/main" xmlns="" id="{486CCEFE-BEB4-EB46-A3C5-EE8618C1B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573" y="2356037"/>
            <a:ext cx="5068014" cy="3818731"/>
          </a:xfrm>
          <a:prstGeom prst="rect">
            <a:avLst/>
          </a:prstGeom>
        </p:spPr>
      </p:pic>
      <p:pic>
        <p:nvPicPr>
          <p:cNvPr id="6" name="图片 5">
            <a:extLst>
              <a:ext uri="{FF2B5EF4-FFF2-40B4-BE49-F238E27FC236}">
                <a16:creationId xmlns:a16="http://schemas.microsoft.com/office/drawing/2014/main" xmlns="" id="{3B439DB3-9118-6E43-A322-3D68D7ACE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546" y="2356037"/>
            <a:ext cx="5578668" cy="3818731"/>
          </a:xfrm>
          <a:prstGeom prst="rect">
            <a:avLst/>
          </a:prstGeom>
        </p:spPr>
      </p:pic>
      <p:sp>
        <p:nvSpPr>
          <p:cNvPr id="7" name="文本框 6">
            <a:extLst>
              <a:ext uri="{FF2B5EF4-FFF2-40B4-BE49-F238E27FC236}">
                <a16:creationId xmlns:a16="http://schemas.microsoft.com/office/drawing/2014/main" xmlns="" id="{82F9DB9B-F51B-6040-8114-E02B00D95004}"/>
              </a:ext>
            </a:extLst>
          </p:cNvPr>
          <p:cNvSpPr txBox="1"/>
          <p:nvPr/>
        </p:nvSpPr>
        <p:spPr>
          <a:xfrm>
            <a:off x="729067" y="6174768"/>
            <a:ext cx="4758466"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行政人员权限</a:t>
            </a:r>
            <a:endParaRPr lang="en-US" altLang="zh-CN" dirty="0"/>
          </a:p>
        </p:txBody>
      </p:sp>
      <p:sp>
        <p:nvSpPr>
          <p:cNvPr id="9" name="文本框 8">
            <a:extLst>
              <a:ext uri="{FF2B5EF4-FFF2-40B4-BE49-F238E27FC236}">
                <a16:creationId xmlns:a16="http://schemas.microsoft.com/office/drawing/2014/main" xmlns="" id="{F53FDD9B-0273-2840-927F-97168D812DC6}"/>
              </a:ext>
            </a:extLst>
          </p:cNvPr>
          <p:cNvSpPr txBox="1"/>
          <p:nvPr/>
        </p:nvSpPr>
        <p:spPr>
          <a:xfrm>
            <a:off x="6869205" y="6209993"/>
            <a:ext cx="4928382" cy="523220"/>
          </a:xfrm>
          <a:prstGeom prst="rect">
            <a:avLst/>
          </a:prstGeom>
          <a:noFill/>
        </p:spPr>
        <p:txBody>
          <a:bodyPr wrap="square" rtlCol="0">
            <a:spAutoFit/>
          </a:bodyPr>
          <a:lstStyle>
            <a:defPPr>
              <a:defRPr lang="zh-CN"/>
            </a:defPPr>
            <a:lvl1pPr>
              <a:defRPr sz="2800">
                <a:solidFill>
                  <a:schemeClr val="bg1"/>
                </a:solidFill>
                <a:latin typeface="Adobe 明體 Std L" panose="02020300000000000000" pitchFamily="18" charset="-128"/>
                <a:ea typeface="Adobe 明體 Std L" panose="02020300000000000000" pitchFamily="18" charset="-128"/>
              </a:defRPr>
            </a:lvl1pPr>
          </a:lstStyle>
          <a:p>
            <a:pPr algn="ctr"/>
            <a:r>
              <a:rPr lang="zh-CN" altLang="en-US" dirty="0" smtClean="0"/>
              <a:t>前台权限</a:t>
            </a:r>
            <a:endParaRPr lang="en-US" altLang="zh-CN" dirty="0"/>
          </a:p>
        </p:txBody>
      </p:sp>
    </p:spTree>
    <p:extLst>
      <p:ext uri="{BB962C8B-B14F-4D97-AF65-F5344CB8AC3E}">
        <p14:creationId xmlns:p14="http://schemas.microsoft.com/office/powerpoint/2010/main" val="623994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2650"/>
                            </p:stCondLst>
                            <p:childTnLst>
                              <p:par>
                                <p:cTn id="25" presetID="42"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p:bldP spid="9"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536</TotalTime>
  <Words>1826</Words>
  <Application>Microsoft Macintosh PowerPoint</Application>
  <PresentationFormat>宽屏</PresentationFormat>
  <Paragraphs>171</Paragraphs>
  <Slides>28</Slides>
  <Notes>26</Notes>
  <HiddenSlides>0</HiddenSlides>
  <MMClips>1</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28</vt:i4>
      </vt:variant>
    </vt:vector>
  </HeadingPairs>
  <TitlesOfParts>
    <vt:vector size="40" baseType="lpstr">
      <vt:lpstr>Adobe 明體 Std L</vt:lpstr>
      <vt:lpstr>Arial Rounded MT Bold</vt:lpstr>
      <vt:lpstr>Calibri</vt:lpstr>
      <vt:lpstr>Courier New</vt:lpstr>
      <vt:lpstr>Malgun Gothic</vt:lpstr>
      <vt:lpstr>等线</vt:lpstr>
      <vt:lpstr>宋体</vt:lpstr>
      <vt:lpstr>微软雅黑</vt:lpstr>
      <vt:lpstr>Arial</vt:lpstr>
      <vt:lpstr>默认设计模板</vt:lpstr>
      <vt:lpstr>4_Office 主题</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cx</dc:creator>
  <cp:lastModifiedBy>Microsoft Office User</cp:lastModifiedBy>
  <cp:revision>69</cp:revision>
  <dcterms:created xsi:type="dcterms:W3CDTF">2018-05-21T12:27:11Z</dcterms:created>
  <dcterms:modified xsi:type="dcterms:W3CDTF">2019-07-08T06:38:11Z</dcterms:modified>
</cp:coreProperties>
</file>